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872" r:id="rId4"/>
  </p:sldMasterIdLst>
  <p:notesMasterIdLst>
    <p:notesMasterId r:id="rId24"/>
  </p:notesMasterIdLst>
  <p:handoutMasterIdLst>
    <p:handoutMasterId r:id="rId25"/>
  </p:handoutMasterIdLst>
  <p:sldIdLst>
    <p:sldId id="256" r:id="rId5"/>
    <p:sldId id="285" r:id="rId6"/>
    <p:sldId id="259" r:id="rId7"/>
    <p:sldId id="258" r:id="rId8"/>
    <p:sldId id="295" r:id="rId9"/>
    <p:sldId id="262" r:id="rId10"/>
    <p:sldId id="293" r:id="rId11"/>
    <p:sldId id="294" r:id="rId12"/>
    <p:sldId id="290" r:id="rId13"/>
    <p:sldId id="274" r:id="rId14"/>
    <p:sldId id="296" r:id="rId15"/>
    <p:sldId id="297" r:id="rId16"/>
    <p:sldId id="298" r:id="rId17"/>
    <p:sldId id="291" r:id="rId18"/>
    <p:sldId id="261" r:id="rId19"/>
    <p:sldId id="299" r:id="rId20"/>
    <p:sldId id="292" r:id="rId21"/>
    <p:sldId id="264" r:id="rId22"/>
    <p:sldId id="282" r:id="rId23"/>
  </p:sldIdLst>
  <p:sldSz cx="12192000" cy="6858000"/>
  <p:notesSz cx="6858000" cy="9144000"/>
  <p:embeddedFontLst>
    <p:embeddedFont>
      <p:font typeface="Source Sans Pro Bold" panose="020B0604020202020204" charset="0"/>
      <p:bold r:id="rId26"/>
      <p:italic r:id="rId27"/>
      <p:boldItalic r:id="rId28"/>
    </p:embeddedFont>
    <p:embeddedFont>
      <p:font typeface="Source Sans Pro" panose="020B0604020202020204" charset="0"/>
      <p:regular r:id="rId29"/>
      <p:bold r:id="rId30"/>
      <p:italic r:id="rId31"/>
      <p:boldItalic r:id="rId32"/>
    </p:embeddedFont>
    <p:embeddedFont>
      <p:font typeface="Source Serif Pro" panose="020B0604020202020204" charset="0"/>
      <p:regular r:id="rId33"/>
      <p:bold r:id="rId34"/>
      <p:italic r:id="rId35"/>
      <p:bold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EDED"/>
    <a:srgbClr val="00A884"/>
    <a:srgbClr val="E0E0E4"/>
    <a:srgbClr val="832D88"/>
    <a:srgbClr val="DB0721"/>
    <a:srgbClr val="000000"/>
    <a:srgbClr val="00B1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240"/>
  </p:normalViewPr>
  <p:slideViewPr>
    <p:cSldViewPr snapToGrid="0" showGuides="1">
      <p:cViewPr varScale="1">
        <p:scale>
          <a:sx n="69" d="100"/>
          <a:sy n="69" d="100"/>
        </p:scale>
        <p:origin x="564" y="52"/>
      </p:cViewPr>
      <p:guideLst/>
    </p:cSldViewPr>
  </p:slideViewPr>
  <p:outlineViewPr>
    <p:cViewPr>
      <p:scale>
        <a:sx n="33" d="100"/>
        <a:sy n="33" d="100"/>
      </p:scale>
      <p:origin x="0" y="-659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194" d="100"/>
          <a:sy n="194" d="100"/>
        </p:scale>
        <p:origin x="5608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9.fntdata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4.fntdata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8B6640-4434-C947-AC85-94372C485829}" type="datetimeFigureOut">
              <a:t>26.10.2021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8A006C-87F7-1046-9D4F-BD72A970F1A2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45089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B7C82C-DD4D-490F-8868-2B1C3B47698B}" type="datetimeFigureOut">
              <a:rPr lang="en-GB" smtClean="0"/>
              <a:t>26/10/2021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A2CA58-6FD8-4ACA-9D1E-EE4A7346A6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863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9.sv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nner Marketin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winkliges Dreieck 10">
            <a:extLst>
              <a:ext uri="{FF2B5EF4-FFF2-40B4-BE49-F238E27FC236}">
                <a16:creationId xmlns:a16="http://schemas.microsoft.com/office/drawing/2014/main" id="{1E03626C-221D-7141-8EED-B0B5630D09BE}"/>
              </a:ext>
            </a:extLst>
          </p:cNvPr>
          <p:cNvSpPr/>
          <p:nvPr userDrawn="1"/>
        </p:nvSpPr>
        <p:spPr>
          <a:xfrm rot="13500000">
            <a:off x="6779820" y="1272117"/>
            <a:ext cx="4341010" cy="43410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B5BCFA3-DF92-7848-A083-4FA37211AD63}"/>
              </a:ext>
            </a:extLst>
          </p:cNvPr>
          <p:cNvSpPr txBox="1"/>
          <p:nvPr userDrawn="1"/>
        </p:nvSpPr>
        <p:spPr>
          <a:xfrm>
            <a:off x="227013" y="92075"/>
            <a:ext cx="8723312" cy="6670675"/>
          </a:xfrm>
          <a:prstGeom prst="rect">
            <a:avLst/>
          </a:prstGeom>
          <a:noFill/>
        </p:spPr>
        <p:txBody>
          <a:bodyPr wrap="square" lIns="36000" rtlCol="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de-DE" sz="16000" dirty="0">
                <a:solidFill>
                  <a:schemeClr val="accent1"/>
                </a:solidFill>
              </a:rPr>
              <a:t>Titel</a:t>
            </a:r>
            <a:br>
              <a:rPr lang="de-DE" sz="16000" dirty="0">
                <a:solidFill>
                  <a:schemeClr val="accent1"/>
                </a:solidFill>
              </a:rPr>
            </a:br>
            <a:r>
              <a:rPr lang="de-DE" sz="16000" dirty="0">
                <a:solidFill>
                  <a:schemeClr val="accent1"/>
                </a:solidFill>
              </a:rPr>
              <a:t>Folien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C5C1B88-31E4-B749-B4CA-544CFAB8D43E}"/>
              </a:ext>
            </a:extLst>
          </p:cNvPr>
          <p:cNvSpPr txBox="1"/>
          <p:nvPr userDrawn="1"/>
        </p:nvSpPr>
        <p:spPr>
          <a:xfrm>
            <a:off x="9912350" y="5654015"/>
            <a:ext cx="2318905" cy="923330"/>
          </a:xfrm>
          <a:prstGeom prst="rect">
            <a:avLst/>
          </a:prstGeom>
          <a:noFill/>
        </p:spPr>
        <p:txBody>
          <a:bodyPr wrap="square" lIns="36000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Folie dient nur Sortierungszwecken – nicht zur </a:t>
            </a:r>
            <a:r>
              <a:rPr lang="de-DE" dirty="0" err="1">
                <a:solidFill>
                  <a:schemeClr val="bg1"/>
                </a:solidFill>
              </a:rPr>
              <a:t>Verwenung</a:t>
            </a:r>
            <a:r>
              <a:rPr lang="de-DE" dirty="0">
                <a:solidFill>
                  <a:schemeClr val="bg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914332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02">
          <p15:clr>
            <a:srgbClr val="FBAE40"/>
          </p15:clr>
        </p15:guide>
        <p15:guide id="2" orient="horz" pos="259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ext | 1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9C8E414-AABA-4932-9DA2-ED027C851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2538E-986B-6C46-B955-8C701E8C89AF}" type="datetime1">
              <a:rPr lang="de-DE" smtClean="0"/>
              <a:t>26.10.2021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DF5653-41EA-4FE4-A4BE-2DEF60446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Fußzeile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E45B4F-F38E-43B2-9AB1-8216E5CB9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8A61-2AC7-4B0E-B80F-DDADD701BB40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1F77720D-433C-4383-AB26-554BF9FABF6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2913" y="1520825"/>
            <a:ext cx="8461375" cy="4895850"/>
          </a:xfrm>
        </p:spPr>
        <p:txBody>
          <a:bodyPr>
            <a:noAutofit/>
          </a:bodyPr>
          <a:lstStyle>
            <a:lvl1pPr>
              <a:buClr>
                <a:schemeClr val="accent5"/>
              </a:buClr>
              <a:buSzPct val="120000"/>
              <a:defRPr sz="1700"/>
            </a:lvl1pPr>
            <a:lvl2pPr>
              <a:buClr>
                <a:schemeClr val="accent5"/>
              </a:buClr>
              <a:buSzPct val="120000"/>
              <a:defRPr sz="1700"/>
            </a:lvl2pPr>
            <a:lvl3pPr>
              <a:buClr>
                <a:schemeClr val="accent5"/>
              </a:buClr>
              <a:buSzPct val="120000"/>
              <a:defRPr sz="1700"/>
            </a:lvl3pPr>
            <a:lvl4pPr>
              <a:buClr>
                <a:schemeClr val="accent5"/>
              </a:buClr>
              <a:buSzPct val="120000"/>
              <a:defRPr sz="1700"/>
            </a:lvl4pPr>
            <a:lvl5pPr>
              <a:buClr>
                <a:schemeClr val="accent5"/>
              </a:buClr>
              <a:buSzPct val="120000"/>
              <a:defRPr sz="1700"/>
            </a:lvl5pPr>
          </a:lstStyle>
          <a:p>
            <a:pPr lvl="0"/>
            <a:r>
              <a:rPr lang="de-DE" dirty="0"/>
              <a:t>Aufzählung oder Fließtext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7C7B3EE2-ADD7-A048-B871-4153C8945C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792" y="385174"/>
            <a:ext cx="8483496" cy="83099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de-DE" dirty="0"/>
              <a:t>Mastertitelformat bearbeiten</a:t>
            </a:r>
            <a:br>
              <a:rPr lang="de-DE" dirty="0"/>
            </a:br>
            <a:r>
              <a:rPr lang="de-DE" dirty="0"/>
              <a:t>Ein/Zweizeilig</a:t>
            </a:r>
          </a:p>
        </p:txBody>
      </p:sp>
    </p:spTree>
    <p:extLst>
      <p:ext uri="{BB962C8B-B14F-4D97-AF65-F5344CB8AC3E}">
        <p14:creationId xmlns:p14="http://schemas.microsoft.com/office/powerpoint/2010/main" val="18133683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ext | 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9C8E414-AABA-4932-9DA2-ED027C851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E1E22-3AFB-7041-A165-C9D71668285E}" type="datetime1">
              <a:rPr lang="de-DE" smtClean="0"/>
              <a:t>26.10.2021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DF5653-41EA-4FE4-A4BE-2DEF60446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Fußzeile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E45B4F-F38E-43B2-9AB1-8216E5CB9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8A61-2AC7-4B0E-B80F-DDADD701BB40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1F77720D-433C-4383-AB26-554BF9FABF6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7028" y="1520825"/>
            <a:ext cx="5400000" cy="4895850"/>
          </a:xfrm>
        </p:spPr>
        <p:txBody>
          <a:bodyPr>
            <a:noAutofit/>
          </a:bodyPr>
          <a:lstStyle>
            <a:lvl1pPr>
              <a:buClr>
                <a:schemeClr val="accent5"/>
              </a:buClr>
              <a:buSzPct val="120000"/>
              <a:defRPr sz="1700"/>
            </a:lvl1pPr>
            <a:lvl2pPr>
              <a:buClr>
                <a:schemeClr val="accent5"/>
              </a:buClr>
              <a:buSzPct val="120000"/>
              <a:defRPr sz="1700"/>
            </a:lvl2pPr>
            <a:lvl3pPr>
              <a:buClr>
                <a:schemeClr val="accent5"/>
              </a:buClr>
              <a:buSzPct val="120000"/>
              <a:defRPr sz="1700"/>
            </a:lvl3pPr>
            <a:lvl4pPr>
              <a:buClr>
                <a:schemeClr val="accent5"/>
              </a:buClr>
              <a:buSzPct val="120000"/>
              <a:defRPr sz="1700"/>
            </a:lvl4pPr>
            <a:lvl5pPr>
              <a:buClr>
                <a:schemeClr val="accent5"/>
              </a:buClr>
              <a:buSzPct val="120000"/>
              <a:defRPr sz="1700"/>
            </a:lvl5pPr>
          </a:lstStyle>
          <a:p>
            <a:pPr lvl="0"/>
            <a:r>
              <a:rPr lang="de-DE" dirty="0"/>
              <a:t>Aufzählung oder Fließtext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48EFE377-CA57-264E-B8C5-C610B7FE33D1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6096000" y="1520825"/>
            <a:ext cx="5400000" cy="4895850"/>
          </a:xfrm>
        </p:spPr>
        <p:txBody>
          <a:bodyPr>
            <a:noAutofit/>
          </a:bodyPr>
          <a:lstStyle>
            <a:lvl1pPr>
              <a:buClr>
                <a:schemeClr val="accent5"/>
              </a:buClr>
              <a:buSzPct val="120000"/>
              <a:defRPr sz="1700"/>
            </a:lvl1pPr>
            <a:lvl2pPr>
              <a:buClr>
                <a:schemeClr val="accent5"/>
              </a:buClr>
              <a:buSzPct val="120000"/>
              <a:defRPr sz="1700"/>
            </a:lvl2pPr>
            <a:lvl3pPr>
              <a:buClr>
                <a:schemeClr val="accent5"/>
              </a:buClr>
              <a:buSzPct val="120000"/>
              <a:defRPr sz="1700"/>
            </a:lvl3pPr>
            <a:lvl4pPr>
              <a:buClr>
                <a:schemeClr val="accent5"/>
              </a:buClr>
              <a:buSzPct val="120000"/>
              <a:defRPr sz="1700"/>
            </a:lvl4pPr>
            <a:lvl5pPr>
              <a:buClr>
                <a:schemeClr val="accent5"/>
              </a:buClr>
              <a:buSzPct val="120000"/>
              <a:defRPr sz="1700"/>
            </a:lvl5pPr>
          </a:lstStyle>
          <a:p>
            <a:pPr lvl="0"/>
            <a:r>
              <a:rPr lang="de-DE" dirty="0"/>
              <a:t>Aufzählung oder Fließtext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8E8AA2D5-69A5-FC4A-9601-75A0270BA7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792" y="385174"/>
            <a:ext cx="8483496" cy="83099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de-DE" dirty="0"/>
              <a:t>Mastertitelformat bearbeiten</a:t>
            </a:r>
            <a:br>
              <a:rPr lang="de-DE" dirty="0"/>
            </a:br>
            <a:r>
              <a:rPr lang="de-DE" dirty="0"/>
              <a:t>Ein/Zweizeilig</a:t>
            </a:r>
          </a:p>
        </p:txBody>
      </p:sp>
    </p:spTree>
    <p:extLst>
      <p:ext uri="{BB962C8B-B14F-4D97-AF65-F5344CB8AC3E}">
        <p14:creationId xmlns:p14="http://schemas.microsoft.com/office/powerpoint/2010/main" val="22810324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ext |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9C8E414-AABA-4932-9DA2-ED027C851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6E0D2-EE34-EA4B-A3FA-4E5E952E1C17}" type="datetime1">
              <a:rPr lang="de-DE" smtClean="0"/>
              <a:t>26.10.2021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DF5653-41EA-4FE4-A4BE-2DEF60446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Fußzeile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E45B4F-F38E-43B2-9AB1-8216E5CB9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8A61-2AC7-4B0E-B80F-DDADD701BB40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4C89B294-29AA-1647-8B84-1558EF15B08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7027" y="1520826"/>
            <a:ext cx="3526825" cy="4895850"/>
          </a:xfrm>
        </p:spPr>
        <p:txBody>
          <a:bodyPr>
            <a:noAutofit/>
          </a:bodyPr>
          <a:lstStyle>
            <a:lvl1pPr>
              <a:buClr>
                <a:schemeClr val="accent5"/>
              </a:buClr>
              <a:buSzPct val="120000"/>
              <a:defRPr sz="1700"/>
            </a:lvl1pPr>
            <a:lvl2pPr>
              <a:buClr>
                <a:schemeClr val="accent5"/>
              </a:buClr>
              <a:buSzPct val="120000"/>
              <a:defRPr sz="1700"/>
            </a:lvl2pPr>
            <a:lvl3pPr>
              <a:buClr>
                <a:schemeClr val="accent5"/>
              </a:buClr>
              <a:buSzPct val="120000"/>
              <a:defRPr sz="1700"/>
            </a:lvl3pPr>
            <a:lvl4pPr>
              <a:buClr>
                <a:schemeClr val="accent5"/>
              </a:buClr>
              <a:buSzPct val="120000"/>
              <a:defRPr sz="1700"/>
            </a:lvl4pPr>
            <a:lvl5pPr>
              <a:buClr>
                <a:schemeClr val="accent5"/>
              </a:buClr>
              <a:buSzPct val="120000"/>
              <a:defRPr sz="1700"/>
            </a:lvl5pPr>
          </a:lstStyle>
          <a:p>
            <a:pPr lvl="0"/>
            <a:r>
              <a:rPr lang="de-DE" dirty="0"/>
              <a:t>Aufzählung oder Fließtext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60954412-A723-754A-9721-32DE7B08C8F6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4224337" y="1520826"/>
            <a:ext cx="3492839" cy="4895850"/>
          </a:xfrm>
        </p:spPr>
        <p:txBody>
          <a:bodyPr>
            <a:noAutofit/>
          </a:bodyPr>
          <a:lstStyle>
            <a:lvl1pPr>
              <a:buClr>
                <a:schemeClr val="accent5"/>
              </a:buClr>
              <a:buSzPct val="120000"/>
              <a:defRPr sz="1700"/>
            </a:lvl1pPr>
            <a:lvl2pPr>
              <a:buClr>
                <a:schemeClr val="accent5"/>
              </a:buClr>
              <a:buSzPct val="120000"/>
              <a:defRPr sz="1700"/>
            </a:lvl2pPr>
            <a:lvl3pPr>
              <a:buClr>
                <a:schemeClr val="accent5"/>
              </a:buClr>
              <a:buSzPct val="120000"/>
              <a:defRPr sz="1700"/>
            </a:lvl3pPr>
            <a:lvl4pPr>
              <a:buClr>
                <a:schemeClr val="accent5"/>
              </a:buClr>
              <a:buSzPct val="120000"/>
              <a:defRPr sz="1700"/>
            </a:lvl4pPr>
            <a:lvl5pPr>
              <a:buClr>
                <a:schemeClr val="accent5"/>
              </a:buClr>
              <a:buSzPct val="120000"/>
              <a:defRPr sz="1700"/>
            </a:lvl5pPr>
          </a:lstStyle>
          <a:p>
            <a:pPr lvl="0"/>
            <a:r>
              <a:rPr lang="de-DE" dirty="0"/>
              <a:t>Aufzählung oder Fließtext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AFD4503B-D1A3-8249-BEB0-8F3F13FD5B91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7967663" y="1520826"/>
            <a:ext cx="3526825" cy="4895849"/>
          </a:xfrm>
        </p:spPr>
        <p:txBody>
          <a:bodyPr>
            <a:noAutofit/>
          </a:bodyPr>
          <a:lstStyle>
            <a:lvl1pPr>
              <a:buClr>
                <a:schemeClr val="accent5"/>
              </a:buClr>
              <a:buSzPct val="120000"/>
              <a:defRPr sz="1700"/>
            </a:lvl1pPr>
            <a:lvl2pPr>
              <a:buClr>
                <a:schemeClr val="accent5"/>
              </a:buClr>
              <a:buSzPct val="120000"/>
              <a:defRPr sz="1700"/>
            </a:lvl2pPr>
            <a:lvl3pPr>
              <a:buClr>
                <a:schemeClr val="accent5"/>
              </a:buClr>
              <a:buSzPct val="120000"/>
              <a:defRPr sz="1700"/>
            </a:lvl3pPr>
            <a:lvl4pPr>
              <a:buClr>
                <a:schemeClr val="accent5"/>
              </a:buClr>
              <a:buSzPct val="120000"/>
              <a:defRPr sz="1700"/>
            </a:lvl4pPr>
            <a:lvl5pPr>
              <a:buClr>
                <a:schemeClr val="accent5"/>
              </a:buClr>
              <a:buSzPct val="120000"/>
              <a:defRPr sz="1700"/>
            </a:lvl5pPr>
          </a:lstStyle>
          <a:p>
            <a:pPr lvl="0"/>
            <a:r>
              <a:rPr lang="de-DE" dirty="0"/>
              <a:t>Aufzählung oder Fließtext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3EE8C08E-D435-8348-9302-041899BC9A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792" y="385174"/>
            <a:ext cx="8483496" cy="83099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de-DE" dirty="0"/>
              <a:t>Mastertitelformat bearbeiten</a:t>
            </a:r>
            <a:br>
              <a:rPr lang="de-DE" dirty="0"/>
            </a:br>
            <a:r>
              <a:rPr lang="de-DE" dirty="0"/>
              <a:t>Ein/Zweizeilig</a:t>
            </a:r>
          </a:p>
        </p:txBody>
      </p:sp>
    </p:spTree>
    <p:extLst>
      <p:ext uri="{BB962C8B-B14F-4D97-AF65-F5344CB8AC3E}">
        <p14:creationId xmlns:p14="http://schemas.microsoft.com/office/powerpoint/2010/main" val="24799763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61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ext | 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ildplatzhalter 16">
            <a:extLst>
              <a:ext uri="{FF2B5EF4-FFF2-40B4-BE49-F238E27FC236}">
                <a16:creationId xmlns:a16="http://schemas.microsoft.com/office/drawing/2014/main" id="{FF6A85E6-9499-1E4B-B966-0FD1D06C7C3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59374" y="1586207"/>
            <a:ext cx="7032625" cy="4830467"/>
          </a:xfrm>
          <a:custGeom>
            <a:avLst/>
            <a:gdLst>
              <a:gd name="connsiteX0" fmla="*/ 0 w 7032625"/>
              <a:gd name="connsiteY0" fmla="*/ 0 h 4824412"/>
              <a:gd name="connsiteX1" fmla="*/ 7032625 w 7032625"/>
              <a:gd name="connsiteY1" fmla="*/ 0 h 4824412"/>
              <a:gd name="connsiteX2" fmla="*/ 7032625 w 7032625"/>
              <a:gd name="connsiteY2" fmla="*/ 4824412 h 4824412"/>
              <a:gd name="connsiteX3" fmla="*/ 0 w 7032625"/>
              <a:gd name="connsiteY3" fmla="*/ 4824412 h 4824412"/>
              <a:gd name="connsiteX4" fmla="*/ 0 w 7032625"/>
              <a:gd name="connsiteY4" fmla="*/ 0 h 4824412"/>
              <a:gd name="connsiteX0" fmla="*/ 333060 w 7032625"/>
              <a:gd name="connsiteY0" fmla="*/ 0 h 4830467"/>
              <a:gd name="connsiteX1" fmla="*/ 7032625 w 7032625"/>
              <a:gd name="connsiteY1" fmla="*/ 6055 h 4830467"/>
              <a:gd name="connsiteX2" fmla="*/ 7032625 w 7032625"/>
              <a:gd name="connsiteY2" fmla="*/ 4830467 h 4830467"/>
              <a:gd name="connsiteX3" fmla="*/ 0 w 7032625"/>
              <a:gd name="connsiteY3" fmla="*/ 4830467 h 4830467"/>
              <a:gd name="connsiteX4" fmla="*/ 333060 w 7032625"/>
              <a:gd name="connsiteY4" fmla="*/ 0 h 4830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32625" h="4830467">
                <a:moveTo>
                  <a:pt x="333060" y="0"/>
                </a:moveTo>
                <a:lnTo>
                  <a:pt x="7032625" y="6055"/>
                </a:lnTo>
                <a:lnTo>
                  <a:pt x="7032625" y="4830467"/>
                </a:lnTo>
                <a:lnTo>
                  <a:pt x="0" y="4830467"/>
                </a:lnTo>
                <a:lnTo>
                  <a:pt x="333060" y="0"/>
                </a:lnTo>
                <a:close/>
              </a:path>
            </a:pathLst>
          </a:custGeom>
          <a:pattFill prst="ltUpDiag">
            <a:fgClr>
              <a:schemeClr val="bg2"/>
            </a:fgClr>
            <a:bgClr>
              <a:schemeClr val="bg1"/>
            </a:bgClr>
          </a:pattFill>
        </p:spPr>
        <p:txBody>
          <a:bodyPr wrap="square" tIns="180000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9C8E414-AABA-4932-9DA2-ED027C851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74134-60D5-7F4D-B1D8-DEC9F64753C6}" type="datetime1">
              <a:rPr lang="de-DE" smtClean="0"/>
              <a:t>26.10.2021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DF5653-41EA-4FE4-A4BE-2DEF60446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Fußzeile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E45B4F-F38E-43B2-9AB1-8216E5CB9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8A61-2AC7-4B0E-B80F-DDADD701BB40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743DDFF9-456E-477A-9A61-C58BDC7257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2913" y="1520825"/>
            <a:ext cx="3741738" cy="4964111"/>
          </a:xfrm>
        </p:spPr>
        <p:txBody>
          <a:bodyPr/>
          <a:lstStyle>
            <a:lvl1pPr>
              <a:buClr>
                <a:schemeClr val="accent5"/>
              </a:buClr>
              <a:defRPr/>
            </a:lvl1pPr>
            <a:lvl2pPr>
              <a:buClr>
                <a:schemeClr val="accent5"/>
              </a:buClr>
              <a:defRPr/>
            </a:lvl2pPr>
            <a:lvl3pPr>
              <a:buClr>
                <a:schemeClr val="accent5"/>
              </a:buClr>
              <a:defRPr/>
            </a:lvl3pPr>
            <a:lvl4pPr>
              <a:buClr>
                <a:schemeClr val="accent5"/>
              </a:buClr>
              <a:defRPr/>
            </a:lvl4pPr>
            <a:lvl5pPr>
              <a:buClr>
                <a:schemeClr val="accent5"/>
              </a:buClr>
              <a:defRPr/>
            </a:lvl5pPr>
          </a:lstStyle>
          <a:p>
            <a:pPr lvl="0"/>
            <a:r>
              <a:rPr lang="de-DE" dirty="0"/>
              <a:t>Aufzählung oder Fließtext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7C67EDD6-9114-6E41-98FC-E994DB2A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792" y="385174"/>
            <a:ext cx="8483496" cy="83099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de-DE" dirty="0"/>
              <a:t>Mastertitelformat bearbeiten</a:t>
            </a:r>
            <a:br>
              <a:rPr lang="de-DE" dirty="0"/>
            </a:br>
            <a:r>
              <a:rPr lang="de-DE" dirty="0"/>
              <a:t>Ein/Zweizeilig</a:t>
            </a:r>
          </a:p>
        </p:txBody>
      </p:sp>
    </p:spTree>
    <p:extLst>
      <p:ext uri="{BB962C8B-B14F-4D97-AF65-F5344CB8AC3E}">
        <p14:creationId xmlns:p14="http://schemas.microsoft.com/office/powerpoint/2010/main" val="40141583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ext |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9C8E414-AABA-4932-9DA2-ED027C851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AA61E-7AEC-D342-8104-4DFD59E7350E}" type="datetime1">
              <a:rPr lang="de-DE" smtClean="0"/>
              <a:t>26.10.2021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DF5653-41EA-4FE4-A4BE-2DEF60446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Fußzeile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E45B4F-F38E-43B2-9AB1-8216E5CB9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8A61-2AC7-4B0E-B80F-DDADD701BB40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743DDFF9-456E-477A-9A61-C58BDC7257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7028" y="1520825"/>
            <a:ext cx="8206774" cy="4895851"/>
          </a:xfrm>
        </p:spPr>
        <p:txBody>
          <a:bodyPr/>
          <a:lstStyle>
            <a:lvl1pPr>
              <a:buClr>
                <a:schemeClr val="accent5"/>
              </a:buClr>
              <a:defRPr/>
            </a:lvl1pPr>
            <a:lvl2pPr>
              <a:buClr>
                <a:schemeClr val="accent5"/>
              </a:buClr>
              <a:defRPr/>
            </a:lvl2pPr>
            <a:lvl3pPr>
              <a:buClr>
                <a:schemeClr val="accent5"/>
              </a:buClr>
              <a:defRPr/>
            </a:lvl3pPr>
            <a:lvl4pPr>
              <a:buClr>
                <a:schemeClr val="accent5"/>
              </a:buClr>
              <a:defRPr/>
            </a:lvl4pPr>
            <a:lvl5pPr>
              <a:buClr>
                <a:schemeClr val="accent5"/>
              </a:buClr>
              <a:defRPr/>
            </a:lvl5pPr>
          </a:lstStyle>
          <a:p>
            <a:pPr lvl="0"/>
            <a:r>
              <a:rPr lang="de-DE" dirty="0"/>
              <a:t>Aufzählung oder Fließtext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458B6AAC-E0F2-9444-B6EF-37BDDBF708E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904288" y="1592263"/>
            <a:ext cx="2844800" cy="2005200"/>
          </a:xfrm>
          <a:pattFill prst="lt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  Bild durch klicken auf Symbol hinzufügen</a:t>
            </a:r>
          </a:p>
        </p:txBody>
      </p:sp>
      <p:sp>
        <p:nvSpPr>
          <p:cNvPr id="16" name="Bildplatzhalter 14">
            <a:extLst>
              <a:ext uri="{FF2B5EF4-FFF2-40B4-BE49-F238E27FC236}">
                <a16:creationId xmlns:a16="http://schemas.microsoft.com/office/drawing/2014/main" id="{FC789AD0-D5A0-2F43-8A2B-8D5E9F65A1C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904288" y="3848624"/>
            <a:ext cx="2844800" cy="2005200"/>
          </a:xfrm>
          <a:pattFill prst="lt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  Bild durch klicken auf Symbol hinzufügen</a:t>
            </a: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FF4F8E0B-0E1B-9A42-8413-470B8F8BDD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792" y="385174"/>
            <a:ext cx="8483496" cy="83099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de-DE" dirty="0"/>
              <a:t>Mastertitelformat bearbeiten</a:t>
            </a:r>
            <a:br>
              <a:rPr lang="de-DE" dirty="0"/>
            </a:br>
            <a:r>
              <a:rPr lang="de-DE" dirty="0"/>
              <a:t>Ein/Zweizeilig</a:t>
            </a:r>
          </a:p>
        </p:txBody>
      </p:sp>
    </p:spTree>
    <p:extLst>
      <p:ext uri="{BB962C8B-B14F-4D97-AF65-F5344CB8AC3E}">
        <p14:creationId xmlns:p14="http://schemas.microsoft.com/office/powerpoint/2010/main" val="41092421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ext | Marginalspalte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9C8E414-AABA-4932-9DA2-ED027C851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2538E-986B-6C46-B955-8C701E8C89AF}" type="datetime1">
              <a:rPr lang="de-DE" smtClean="0"/>
              <a:t>26.10.2021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DF5653-41EA-4FE4-A4BE-2DEF60446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Fußzeile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E45B4F-F38E-43B2-9AB1-8216E5CB9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8A61-2AC7-4B0E-B80F-DDADD701BB40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1F77720D-433C-4383-AB26-554BF9FABF6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2913" y="1520825"/>
            <a:ext cx="8461375" cy="4895850"/>
          </a:xfrm>
        </p:spPr>
        <p:txBody>
          <a:bodyPr>
            <a:noAutofit/>
          </a:bodyPr>
          <a:lstStyle>
            <a:lvl1pPr>
              <a:buClr>
                <a:schemeClr val="accent5"/>
              </a:buClr>
              <a:buSzPct val="120000"/>
              <a:defRPr sz="1700"/>
            </a:lvl1pPr>
            <a:lvl2pPr>
              <a:buClr>
                <a:schemeClr val="accent5"/>
              </a:buClr>
              <a:buSzPct val="120000"/>
              <a:defRPr sz="1700"/>
            </a:lvl2pPr>
            <a:lvl3pPr>
              <a:buClr>
                <a:schemeClr val="accent5"/>
              </a:buClr>
              <a:buSzPct val="120000"/>
              <a:defRPr sz="1700"/>
            </a:lvl3pPr>
            <a:lvl4pPr>
              <a:buClr>
                <a:schemeClr val="accent5"/>
              </a:buClr>
              <a:buSzPct val="120000"/>
              <a:defRPr sz="1700"/>
            </a:lvl4pPr>
            <a:lvl5pPr>
              <a:buClr>
                <a:schemeClr val="accent5"/>
              </a:buClr>
              <a:buSzPct val="120000"/>
              <a:defRPr sz="1700"/>
            </a:lvl5pPr>
          </a:lstStyle>
          <a:p>
            <a:pPr lvl="0"/>
            <a:r>
              <a:rPr lang="de-DE" dirty="0"/>
              <a:t>Aufzählung oder Fließtext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7C7B3EE2-ADD7-A048-B871-4153C8945C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792" y="385174"/>
            <a:ext cx="8483496" cy="83099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de-DE" dirty="0"/>
              <a:t>Mastertitelformat bearbeiten</a:t>
            </a:r>
            <a:br>
              <a:rPr lang="de-DE" dirty="0"/>
            </a:br>
            <a:r>
              <a:rPr lang="de-DE" dirty="0"/>
              <a:t>Ein/Zweizeilig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A3E36D64-75EB-7249-A63E-49E9F2A3979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840912" y="1520825"/>
            <a:ext cx="1908175" cy="4895850"/>
          </a:xfrm>
        </p:spPr>
        <p:txBody>
          <a:bodyPr tIns="25200">
            <a:noAutofit/>
          </a:bodyPr>
          <a:lstStyle>
            <a:lvl1pPr>
              <a:buClr>
                <a:schemeClr val="accent5"/>
              </a:buClr>
              <a:buSzPct val="120000"/>
              <a:defRPr sz="1200"/>
            </a:lvl1pPr>
            <a:lvl2pPr>
              <a:buClr>
                <a:schemeClr val="accent5"/>
              </a:buClr>
              <a:buSzPct val="120000"/>
              <a:defRPr sz="1200"/>
            </a:lvl2pPr>
            <a:lvl3pPr>
              <a:buClr>
                <a:schemeClr val="accent5"/>
              </a:buClr>
              <a:buSzPct val="120000"/>
              <a:defRPr sz="1200"/>
            </a:lvl3pPr>
            <a:lvl4pPr>
              <a:buClr>
                <a:schemeClr val="accent5"/>
              </a:buClr>
              <a:buSzPct val="120000"/>
              <a:defRPr sz="1200"/>
            </a:lvl4pPr>
            <a:lvl5pPr>
              <a:buClr>
                <a:schemeClr val="accent5"/>
              </a:buClr>
              <a:buSzPct val="120000"/>
              <a:defRPr sz="1200"/>
            </a:lvl5pPr>
          </a:lstStyle>
          <a:p>
            <a:pPr lvl="0"/>
            <a:r>
              <a:rPr lang="de-DE" dirty="0"/>
              <a:t>Aufzählung oder Fließtext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968498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ext | Marginalspalte br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9C8E414-AABA-4932-9DA2-ED027C851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2538E-986B-6C46-B955-8C701E8C89AF}" type="datetime1">
              <a:rPr lang="de-DE" smtClean="0"/>
              <a:t>26.10.2021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DF5653-41EA-4FE4-A4BE-2DEF60446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Fußzeile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E45B4F-F38E-43B2-9AB1-8216E5CB9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8A61-2AC7-4B0E-B80F-DDADD701BB40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1F77720D-433C-4383-AB26-554BF9FABF6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2914" y="1520825"/>
            <a:ext cx="7524750" cy="4895850"/>
          </a:xfrm>
        </p:spPr>
        <p:txBody>
          <a:bodyPr>
            <a:noAutofit/>
          </a:bodyPr>
          <a:lstStyle>
            <a:lvl1pPr>
              <a:buClr>
                <a:schemeClr val="accent5"/>
              </a:buClr>
              <a:buSzPct val="120000"/>
              <a:defRPr sz="1700"/>
            </a:lvl1pPr>
            <a:lvl2pPr>
              <a:buClr>
                <a:schemeClr val="accent5"/>
              </a:buClr>
              <a:buSzPct val="120000"/>
              <a:defRPr sz="1700"/>
            </a:lvl2pPr>
            <a:lvl3pPr>
              <a:buClr>
                <a:schemeClr val="accent5"/>
              </a:buClr>
              <a:buSzPct val="120000"/>
              <a:defRPr sz="1700"/>
            </a:lvl3pPr>
            <a:lvl4pPr>
              <a:buClr>
                <a:schemeClr val="accent5"/>
              </a:buClr>
              <a:buSzPct val="120000"/>
              <a:defRPr sz="1700"/>
            </a:lvl4pPr>
            <a:lvl5pPr>
              <a:buClr>
                <a:schemeClr val="accent5"/>
              </a:buClr>
              <a:buSzPct val="120000"/>
              <a:defRPr sz="1700"/>
            </a:lvl5pPr>
          </a:lstStyle>
          <a:p>
            <a:pPr lvl="0"/>
            <a:r>
              <a:rPr lang="de-DE" dirty="0"/>
              <a:t>Aufzählung oder Fließtext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7C7B3EE2-ADD7-A048-B871-4153C8945C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792" y="385174"/>
            <a:ext cx="8483496" cy="83099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de-DE" dirty="0"/>
              <a:t>Mastertitelformat bearbeiten</a:t>
            </a:r>
            <a:br>
              <a:rPr lang="de-DE" dirty="0"/>
            </a:br>
            <a:r>
              <a:rPr lang="de-DE" dirty="0"/>
              <a:t>Ein/Zweizeilig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A3E36D64-75EB-7249-A63E-49E9F2A3979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904288" y="1520825"/>
            <a:ext cx="2844799" cy="4895850"/>
          </a:xfrm>
        </p:spPr>
        <p:txBody>
          <a:bodyPr tIns="25200">
            <a:noAutofit/>
          </a:bodyPr>
          <a:lstStyle>
            <a:lvl1pPr>
              <a:buClr>
                <a:schemeClr val="accent5"/>
              </a:buClr>
              <a:buSzPct val="120000"/>
              <a:defRPr sz="1200"/>
            </a:lvl1pPr>
            <a:lvl2pPr>
              <a:buClr>
                <a:schemeClr val="accent5"/>
              </a:buClr>
              <a:buSzPct val="120000"/>
              <a:defRPr sz="1200"/>
            </a:lvl2pPr>
            <a:lvl3pPr>
              <a:buClr>
                <a:schemeClr val="accent5"/>
              </a:buClr>
              <a:buSzPct val="120000"/>
              <a:defRPr sz="1200"/>
            </a:lvl3pPr>
            <a:lvl4pPr>
              <a:buClr>
                <a:schemeClr val="accent5"/>
              </a:buClr>
              <a:buSzPct val="120000"/>
              <a:defRPr sz="1200"/>
            </a:lvl4pPr>
            <a:lvl5pPr>
              <a:buClr>
                <a:schemeClr val="accent5"/>
              </a:buClr>
              <a:buSzPct val="120000"/>
              <a:defRPr sz="1200"/>
            </a:lvl5pPr>
          </a:lstStyle>
          <a:p>
            <a:pPr lvl="0"/>
            <a:r>
              <a:rPr lang="de-DE" dirty="0"/>
              <a:t>Aufzählung oder Fließtext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3552116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nner Extra 2z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winkliges Dreieck 10">
            <a:extLst>
              <a:ext uri="{FF2B5EF4-FFF2-40B4-BE49-F238E27FC236}">
                <a16:creationId xmlns:a16="http://schemas.microsoft.com/office/drawing/2014/main" id="{1E03626C-221D-7141-8EED-B0B5630D09BE}"/>
              </a:ext>
            </a:extLst>
          </p:cNvPr>
          <p:cNvSpPr/>
          <p:nvPr userDrawn="1"/>
        </p:nvSpPr>
        <p:spPr>
          <a:xfrm rot="13500000">
            <a:off x="6779820" y="1272117"/>
            <a:ext cx="4341010" cy="43410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B5BCFA3-DF92-7848-A083-4FA37211AD63}"/>
              </a:ext>
            </a:extLst>
          </p:cNvPr>
          <p:cNvSpPr txBox="1"/>
          <p:nvPr userDrawn="1"/>
        </p:nvSpPr>
        <p:spPr>
          <a:xfrm>
            <a:off x="227013" y="92075"/>
            <a:ext cx="8720560" cy="6670675"/>
          </a:xfrm>
          <a:prstGeom prst="rect">
            <a:avLst/>
          </a:prstGeom>
          <a:noFill/>
        </p:spPr>
        <p:txBody>
          <a:bodyPr wrap="square" lIns="36000" rtlCol="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de-DE" sz="16000" dirty="0">
                <a:solidFill>
                  <a:schemeClr val="accent1"/>
                </a:solidFill>
              </a:rPr>
              <a:t>Marketing</a:t>
            </a:r>
            <a:br>
              <a:rPr lang="de-DE" sz="16000" dirty="0">
                <a:solidFill>
                  <a:schemeClr val="accent1"/>
                </a:solidFill>
              </a:rPr>
            </a:br>
            <a:r>
              <a:rPr lang="de-DE" sz="16000" dirty="0">
                <a:solidFill>
                  <a:schemeClr val="accent1"/>
                </a:solidFill>
              </a:rPr>
              <a:t>Farbe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C5C1B88-31E4-B749-B4CA-544CFAB8D43E}"/>
              </a:ext>
            </a:extLst>
          </p:cNvPr>
          <p:cNvSpPr txBox="1"/>
          <p:nvPr userDrawn="1"/>
        </p:nvSpPr>
        <p:spPr>
          <a:xfrm>
            <a:off x="9912350" y="5654015"/>
            <a:ext cx="2318905" cy="923330"/>
          </a:xfrm>
          <a:prstGeom prst="rect">
            <a:avLst/>
          </a:prstGeom>
          <a:noFill/>
        </p:spPr>
        <p:txBody>
          <a:bodyPr wrap="square" lIns="36000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Folie dient nur Sortierungszwecken – nicht zur </a:t>
            </a:r>
            <a:r>
              <a:rPr lang="de-DE" dirty="0" err="1">
                <a:solidFill>
                  <a:schemeClr val="bg1"/>
                </a:solidFill>
              </a:rPr>
              <a:t>Verwenung</a:t>
            </a:r>
            <a:r>
              <a:rPr lang="de-DE" dirty="0">
                <a:solidFill>
                  <a:schemeClr val="bg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479286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02">
          <p15:clr>
            <a:srgbClr val="FBAE40"/>
          </p15:clr>
        </p15:guide>
        <p15:guide id="2" orient="horz" pos="259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rbe Text | 1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9C8E414-AABA-4932-9DA2-ED027C851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2538E-986B-6C46-B955-8C701E8C89AF}" type="datetime1">
              <a:rPr lang="de-DE" smtClean="0"/>
              <a:t>26.10.2021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DF5653-41EA-4FE4-A4BE-2DEF60446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Fußzeile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E45B4F-F38E-43B2-9AB1-8216E5CB9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8A61-2AC7-4B0E-B80F-DDADD701BB40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1F77720D-433C-4383-AB26-554BF9FABF6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2913" y="1520825"/>
            <a:ext cx="8461375" cy="4895850"/>
          </a:xfrm>
        </p:spPr>
        <p:txBody>
          <a:bodyPr>
            <a:noAutofit/>
          </a:bodyPr>
          <a:lstStyle>
            <a:lvl1pPr>
              <a:buClr>
                <a:schemeClr val="accent5"/>
              </a:buClr>
              <a:buSzPct val="120000"/>
              <a:defRPr sz="1700"/>
            </a:lvl1pPr>
            <a:lvl2pPr>
              <a:buClr>
                <a:schemeClr val="accent5"/>
              </a:buClr>
              <a:buSzPct val="120000"/>
              <a:defRPr sz="1700"/>
            </a:lvl2pPr>
            <a:lvl3pPr>
              <a:buClr>
                <a:schemeClr val="accent5"/>
              </a:buClr>
              <a:buSzPct val="120000"/>
              <a:defRPr sz="1700"/>
            </a:lvl3pPr>
            <a:lvl4pPr>
              <a:buClr>
                <a:schemeClr val="accent5"/>
              </a:buClr>
              <a:buSzPct val="120000"/>
              <a:defRPr sz="1700"/>
            </a:lvl4pPr>
            <a:lvl5pPr>
              <a:buClr>
                <a:schemeClr val="accent5"/>
              </a:buClr>
              <a:buSzPct val="120000"/>
              <a:defRPr sz="1700"/>
            </a:lvl5pPr>
          </a:lstStyle>
          <a:p>
            <a:pPr lvl="0"/>
            <a:r>
              <a:rPr lang="de-DE" dirty="0"/>
              <a:t>Aufzählung oder Fließtext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179D6AFE-0DF9-7F42-876B-641F5E686BF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12738" y="856800"/>
            <a:ext cx="6527643" cy="470026"/>
          </a:xfrm>
          <a:solidFill>
            <a:schemeClr val="accent1"/>
          </a:solidFill>
        </p:spPr>
        <p:txBody>
          <a:bodyPr wrap="none" lIns="115200" tIns="36000" rIns="115200" bIns="18000">
            <a:spAutoFit/>
          </a:bodyPr>
          <a:lstStyle>
            <a:lvl1pPr marL="0" indent="0">
              <a:lnSpc>
                <a:spcPct val="90000"/>
              </a:lnSpc>
              <a:buFontTx/>
              <a:buNone/>
              <a:defRPr sz="3000" b="1" i="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de-DE" dirty="0"/>
              <a:t>2. ZEILE BEARBEITEN ODER LÖSCHEN</a:t>
            </a:r>
          </a:p>
        </p:txBody>
      </p:sp>
      <p:sp>
        <p:nvSpPr>
          <p:cNvPr id="14" name="Titel 6">
            <a:extLst>
              <a:ext uri="{FF2B5EF4-FFF2-40B4-BE49-F238E27FC236}">
                <a16:creationId xmlns:a16="http://schemas.microsoft.com/office/drawing/2014/main" id="{0F38BC59-83AE-B246-B711-ACB52AF30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91" y="342783"/>
            <a:ext cx="6148052" cy="458484"/>
          </a:xfrm>
          <a:solidFill>
            <a:schemeClr val="accent1"/>
          </a:solidFill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24413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rbe Text | 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9C8E414-AABA-4932-9DA2-ED027C851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E1E22-3AFB-7041-A165-C9D71668285E}" type="datetime1">
              <a:rPr lang="de-DE" smtClean="0"/>
              <a:t>26.10.2021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DF5653-41EA-4FE4-A4BE-2DEF60446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Fußzeile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E45B4F-F38E-43B2-9AB1-8216E5CB9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8A61-2AC7-4B0E-B80F-DDADD701BB40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1F77720D-433C-4383-AB26-554BF9FABF6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7028" y="1520825"/>
            <a:ext cx="5400000" cy="4895850"/>
          </a:xfrm>
        </p:spPr>
        <p:txBody>
          <a:bodyPr>
            <a:noAutofit/>
          </a:bodyPr>
          <a:lstStyle>
            <a:lvl1pPr>
              <a:buClr>
                <a:schemeClr val="accent5"/>
              </a:buClr>
              <a:buSzPct val="120000"/>
              <a:defRPr sz="1700"/>
            </a:lvl1pPr>
            <a:lvl2pPr>
              <a:buClr>
                <a:schemeClr val="accent5"/>
              </a:buClr>
              <a:buSzPct val="120000"/>
              <a:defRPr sz="1700"/>
            </a:lvl2pPr>
            <a:lvl3pPr>
              <a:buClr>
                <a:schemeClr val="accent5"/>
              </a:buClr>
              <a:buSzPct val="120000"/>
              <a:defRPr sz="1700"/>
            </a:lvl3pPr>
            <a:lvl4pPr>
              <a:buClr>
                <a:schemeClr val="accent5"/>
              </a:buClr>
              <a:buSzPct val="120000"/>
              <a:defRPr sz="1700"/>
            </a:lvl4pPr>
            <a:lvl5pPr>
              <a:buClr>
                <a:schemeClr val="accent5"/>
              </a:buClr>
              <a:buSzPct val="120000"/>
              <a:defRPr sz="1700"/>
            </a:lvl5pPr>
          </a:lstStyle>
          <a:p>
            <a:pPr lvl="0"/>
            <a:r>
              <a:rPr lang="de-DE" dirty="0"/>
              <a:t>Aufzählung oder Fließtext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48EFE377-CA57-264E-B8C5-C610B7FE33D1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6096000" y="1520825"/>
            <a:ext cx="5400000" cy="4895850"/>
          </a:xfrm>
        </p:spPr>
        <p:txBody>
          <a:bodyPr>
            <a:noAutofit/>
          </a:bodyPr>
          <a:lstStyle>
            <a:lvl1pPr>
              <a:buClr>
                <a:schemeClr val="accent5"/>
              </a:buClr>
              <a:buSzPct val="120000"/>
              <a:defRPr sz="1700"/>
            </a:lvl1pPr>
            <a:lvl2pPr>
              <a:buClr>
                <a:schemeClr val="accent5"/>
              </a:buClr>
              <a:buSzPct val="120000"/>
              <a:defRPr sz="1700"/>
            </a:lvl2pPr>
            <a:lvl3pPr>
              <a:buClr>
                <a:schemeClr val="accent5"/>
              </a:buClr>
              <a:buSzPct val="120000"/>
              <a:defRPr sz="1700"/>
            </a:lvl3pPr>
            <a:lvl4pPr>
              <a:buClr>
                <a:schemeClr val="accent5"/>
              </a:buClr>
              <a:buSzPct val="120000"/>
              <a:defRPr sz="1700"/>
            </a:lvl4pPr>
            <a:lvl5pPr>
              <a:buClr>
                <a:schemeClr val="accent5"/>
              </a:buClr>
              <a:buSzPct val="120000"/>
              <a:defRPr sz="1700"/>
            </a:lvl5pPr>
          </a:lstStyle>
          <a:p>
            <a:pPr lvl="0"/>
            <a:r>
              <a:rPr lang="de-DE" dirty="0"/>
              <a:t>Aufzählung oder Fließtext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2" name="Textplatzhalter 5">
            <a:extLst>
              <a:ext uri="{FF2B5EF4-FFF2-40B4-BE49-F238E27FC236}">
                <a16:creationId xmlns:a16="http://schemas.microsoft.com/office/drawing/2014/main" id="{A44B238F-3080-E546-B812-C9AE270D3F7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12738" y="856800"/>
            <a:ext cx="6527643" cy="470026"/>
          </a:xfrm>
          <a:solidFill>
            <a:schemeClr val="accent1"/>
          </a:solidFill>
        </p:spPr>
        <p:txBody>
          <a:bodyPr wrap="none" lIns="115200" tIns="36000" rIns="115200" bIns="18000">
            <a:spAutoFit/>
          </a:bodyPr>
          <a:lstStyle>
            <a:lvl1pPr marL="0" indent="0">
              <a:lnSpc>
                <a:spcPct val="90000"/>
              </a:lnSpc>
              <a:buFontTx/>
              <a:buNone/>
              <a:defRPr sz="3000" b="1" i="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de-DE" dirty="0"/>
              <a:t>2. ZEILE BEARBEITEN ODER LÖSCHEN</a:t>
            </a:r>
          </a:p>
        </p:txBody>
      </p:sp>
      <p:sp>
        <p:nvSpPr>
          <p:cNvPr id="13" name="Titel 6">
            <a:extLst>
              <a:ext uri="{FF2B5EF4-FFF2-40B4-BE49-F238E27FC236}">
                <a16:creationId xmlns:a16="http://schemas.microsoft.com/office/drawing/2014/main" id="{61652E88-5FE1-464D-9B20-5C8361E1C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91" y="342783"/>
            <a:ext cx="6148052" cy="458484"/>
          </a:xfrm>
          <a:solidFill>
            <a:schemeClr val="accent1"/>
          </a:solidFill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69751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Vollbild | groß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14">
            <a:extLst>
              <a:ext uri="{FF2B5EF4-FFF2-40B4-BE49-F238E27FC236}">
                <a16:creationId xmlns:a16="http://schemas.microsoft.com/office/drawing/2014/main" id="{456BB6B8-CE6B-314F-B7F1-29186EBAE75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0" y="0"/>
            <a:ext cx="12192000" cy="6857999"/>
          </a:xfrm>
          <a:pattFill prst="lt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  Bild durch klicken auf Symbol hinzufügen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81E76F3-931E-F448-AE2D-5E00792DDC59}"/>
              </a:ext>
            </a:extLst>
          </p:cNvPr>
          <p:cNvSpPr txBox="1"/>
          <p:nvPr userDrawn="1"/>
        </p:nvSpPr>
        <p:spPr>
          <a:xfrm>
            <a:off x="4567428" y="-882396"/>
            <a:ext cx="0" cy="0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pPr marL="180975" indent="-180975" algn="l"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</a:pPr>
            <a:endParaRPr lang="de-DE" sz="1700" dirty="0"/>
          </a:p>
        </p:txBody>
      </p:sp>
      <p:sp>
        <p:nvSpPr>
          <p:cNvPr id="16" name="Bildplatzhalter 4">
            <a:extLst>
              <a:ext uri="{FF2B5EF4-FFF2-40B4-BE49-F238E27FC236}">
                <a16:creationId xmlns:a16="http://schemas.microsoft.com/office/drawing/2014/main" id="{36EFD81C-C954-BF49-BA62-1051E50058E8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347999" y="0"/>
            <a:ext cx="2844000" cy="1371600"/>
          </a:xfr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 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6FCC6785-A792-114F-BC5E-78D4A114BA6A}"/>
              </a:ext>
            </a:extLst>
          </p:cNvPr>
          <p:cNvSpPr/>
          <p:nvPr userDrawn="1"/>
        </p:nvSpPr>
        <p:spPr>
          <a:xfrm rot="-240000">
            <a:off x="3013536" y="1752270"/>
            <a:ext cx="9820800" cy="6058799"/>
          </a:xfrm>
          <a:prstGeom prst="rect">
            <a:avLst/>
          </a:prstGeom>
          <a:noFill/>
          <a:ln w="139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07777BEF-0943-49B5-89E4-2C7D1CCACC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7013" y="5635438"/>
            <a:ext cx="2450873" cy="292259"/>
          </a:xfrm>
        </p:spPr>
        <p:txBody>
          <a:bodyPr>
            <a:sp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Ort, Datum bearbeiten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2148B433-7FC0-794A-89F6-B6762AA635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932772"/>
            <a:ext cx="8413403" cy="1105678"/>
          </a:xfrm>
          <a:prstGeom prst="rect">
            <a:avLst/>
          </a:prstGeom>
          <a:solidFill>
            <a:schemeClr val="accent1"/>
          </a:solidFill>
        </p:spPr>
        <p:txBody>
          <a:bodyPr wrap="none" lIns="216000" tIns="36000" rIns="216000" bIns="36000" anchor="t" anchorCtr="0">
            <a:spAutoFit/>
          </a:bodyPr>
          <a:lstStyle>
            <a:lvl1pPr algn="l" fontAlgn="t">
              <a:lnSpc>
                <a:spcPts val="7660"/>
              </a:lnSpc>
              <a:defRPr sz="7600" baseline="0"/>
            </a:lvl1pPr>
          </a:lstStyle>
          <a:p>
            <a:r>
              <a:rPr lang="de-DE" dirty="0" err="1"/>
              <a:t>titel</a:t>
            </a:r>
            <a:r>
              <a:rPr lang="de-DE" dirty="0"/>
              <a:t> bearbeiten</a:t>
            </a:r>
          </a:p>
        </p:txBody>
      </p:sp>
      <p:sp>
        <p:nvSpPr>
          <p:cNvPr id="15" name="Textplatzhalter 5">
            <a:extLst>
              <a:ext uri="{FF2B5EF4-FFF2-40B4-BE49-F238E27FC236}">
                <a16:creationId xmlns:a16="http://schemas.microsoft.com/office/drawing/2014/main" id="{8CC71CE8-520B-DB40-B418-D8F67565BD0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0" y="4144835"/>
            <a:ext cx="9489018" cy="1105678"/>
          </a:xfrm>
          <a:solidFill>
            <a:schemeClr val="accent1"/>
          </a:solidFill>
        </p:spPr>
        <p:txBody>
          <a:bodyPr wrap="none" lIns="216000" tIns="36000" rIns="216000" bIns="36000">
            <a:spAutoFit/>
          </a:bodyPr>
          <a:lstStyle>
            <a:lvl1pPr marL="0" indent="0" fontAlgn="t">
              <a:lnSpc>
                <a:spcPts val="7660"/>
              </a:lnSpc>
              <a:spcAft>
                <a:spcPts val="0"/>
              </a:spcAft>
              <a:buNone/>
              <a:defRPr sz="7600" b="1" i="0" cap="all" spc="20" baseline="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180975" indent="0">
              <a:buNone/>
              <a:defRPr sz="3800" b="1" i="0" cap="all" spc="20" baseline="0"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361950" indent="0">
              <a:buNone/>
              <a:defRPr sz="3800" b="1" i="0" cap="all" spc="20" baseline="0"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542925" indent="0">
              <a:buNone/>
              <a:defRPr sz="3800" b="1" i="0" cap="all" spc="20" baseline="0"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 marL="714375" indent="0">
              <a:buNone/>
              <a:defRPr sz="3800" b="1" i="0" cap="all" spc="20" baseline="0"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de-DE" dirty="0"/>
              <a:t>2. Zeile bearbeiten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C2C0711E-843A-DB49-ABC3-E2480008C7C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2563541"/>
            <a:ext cx="2616303" cy="265260"/>
          </a:xfrm>
          <a:solidFill>
            <a:schemeClr val="tx1"/>
          </a:solidFill>
        </p:spPr>
        <p:txBody>
          <a:bodyPr wrap="none" lIns="216000" tIns="18000" rIns="216000" bIns="18000">
            <a:spAutoFit/>
          </a:bodyPr>
          <a:lstStyle>
            <a:lvl1pPr marL="0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1pPr>
            <a:lvl2pPr marL="18097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2pPr>
            <a:lvl3pPr marL="361950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3pPr>
            <a:lvl4pPr marL="54292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4pPr>
            <a:lvl5pPr marL="71437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 dirty="0"/>
              <a:t>Minititel </a:t>
            </a:r>
            <a:r>
              <a:rPr lang="de-DE" dirty="0" err="1"/>
              <a:t>bearbeiteN</a:t>
            </a:r>
            <a:endParaRPr lang="de-DE" dirty="0"/>
          </a:p>
        </p:txBody>
      </p:sp>
      <p:sp>
        <p:nvSpPr>
          <p:cNvPr id="20" name="Textplatzhalter 14">
            <a:extLst>
              <a:ext uri="{FF2B5EF4-FFF2-40B4-BE49-F238E27FC236}">
                <a16:creationId xmlns:a16="http://schemas.microsoft.com/office/drawing/2014/main" id="{13A157F3-E00B-924B-B69A-B723ED249F97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 rot="-240000">
            <a:off x="2720190" y="1533600"/>
            <a:ext cx="2608038" cy="416579"/>
          </a:xfrm>
          <a:custGeom>
            <a:avLst/>
            <a:gdLst>
              <a:gd name="connsiteX0" fmla="*/ 0 w 10493375"/>
              <a:gd name="connsiteY0" fmla="*/ 278347 h 1670050"/>
              <a:gd name="connsiteX1" fmla="*/ 278347 w 10493375"/>
              <a:gd name="connsiteY1" fmla="*/ 0 h 1670050"/>
              <a:gd name="connsiteX2" fmla="*/ 10215028 w 10493375"/>
              <a:gd name="connsiteY2" fmla="*/ 0 h 1670050"/>
              <a:gd name="connsiteX3" fmla="*/ 10493375 w 10493375"/>
              <a:gd name="connsiteY3" fmla="*/ 278347 h 1670050"/>
              <a:gd name="connsiteX4" fmla="*/ 10493375 w 10493375"/>
              <a:gd name="connsiteY4" fmla="*/ 1391703 h 1670050"/>
              <a:gd name="connsiteX5" fmla="*/ 10215028 w 10493375"/>
              <a:gd name="connsiteY5" fmla="*/ 1670050 h 1670050"/>
              <a:gd name="connsiteX6" fmla="*/ 278347 w 10493375"/>
              <a:gd name="connsiteY6" fmla="*/ 1670050 h 1670050"/>
              <a:gd name="connsiteX7" fmla="*/ 0 w 10493375"/>
              <a:gd name="connsiteY7" fmla="*/ 1391703 h 1670050"/>
              <a:gd name="connsiteX8" fmla="*/ 0 w 10493375"/>
              <a:gd name="connsiteY8" fmla="*/ 278347 h 1670050"/>
              <a:gd name="connsiteX0" fmla="*/ 0 w 10493375"/>
              <a:gd name="connsiteY0" fmla="*/ 278347 h 1670050"/>
              <a:gd name="connsiteX1" fmla="*/ 421222 w 10493375"/>
              <a:gd name="connsiteY1" fmla="*/ 0 h 1670050"/>
              <a:gd name="connsiteX2" fmla="*/ 10215028 w 10493375"/>
              <a:gd name="connsiteY2" fmla="*/ 0 h 1670050"/>
              <a:gd name="connsiteX3" fmla="*/ 10493375 w 10493375"/>
              <a:gd name="connsiteY3" fmla="*/ 278347 h 1670050"/>
              <a:gd name="connsiteX4" fmla="*/ 10493375 w 10493375"/>
              <a:gd name="connsiteY4" fmla="*/ 1391703 h 1670050"/>
              <a:gd name="connsiteX5" fmla="*/ 10215028 w 10493375"/>
              <a:gd name="connsiteY5" fmla="*/ 1670050 h 1670050"/>
              <a:gd name="connsiteX6" fmla="*/ 278347 w 10493375"/>
              <a:gd name="connsiteY6" fmla="*/ 1670050 h 1670050"/>
              <a:gd name="connsiteX7" fmla="*/ 0 w 10493375"/>
              <a:gd name="connsiteY7" fmla="*/ 1391703 h 1670050"/>
              <a:gd name="connsiteX8" fmla="*/ 0 w 10493375"/>
              <a:gd name="connsiteY8" fmla="*/ 278347 h 1670050"/>
              <a:gd name="connsiteX0" fmla="*/ 0 w 10496550"/>
              <a:gd name="connsiteY0" fmla="*/ 383122 h 1670050"/>
              <a:gd name="connsiteX1" fmla="*/ 424397 w 10496550"/>
              <a:gd name="connsiteY1" fmla="*/ 0 h 1670050"/>
              <a:gd name="connsiteX2" fmla="*/ 10218203 w 10496550"/>
              <a:gd name="connsiteY2" fmla="*/ 0 h 1670050"/>
              <a:gd name="connsiteX3" fmla="*/ 10496550 w 10496550"/>
              <a:gd name="connsiteY3" fmla="*/ 278347 h 1670050"/>
              <a:gd name="connsiteX4" fmla="*/ 10496550 w 10496550"/>
              <a:gd name="connsiteY4" fmla="*/ 1391703 h 1670050"/>
              <a:gd name="connsiteX5" fmla="*/ 10218203 w 10496550"/>
              <a:gd name="connsiteY5" fmla="*/ 1670050 h 1670050"/>
              <a:gd name="connsiteX6" fmla="*/ 281522 w 10496550"/>
              <a:gd name="connsiteY6" fmla="*/ 1670050 h 1670050"/>
              <a:gd name="connsiteX7" fmla="*/ 3175 w 10496550"/>
              <a:gd name="connsiteY7" fmla="*/ 1391703 h 1670050"/>
              <a:gd name="connsiteX8" fmla="*/ 0 w 10496550"/>
              <a:gd name="connsiteY8" fmla="*/ 383122 h 1670050"/>
              <a:gd name="connsiteX0" fmla="*/ 0 w 10496550"/>
              <a:gd name="connsiteY0" fmla="*/ 383122 h 1670050"/>
              <a:gd name="connsiteX1" fmla="*/ 424397 w 10496550"/>
              <a:gd name="connsiteY1" fmla="*/ 0 h 1670050"/>
              <a:gd name="connsiteX2" fmla="*/ 10218203 w 10496550"/>
              <a:gd name="connsiteY2" fmla="*/ 0 h 1670050"/>
              <a:gd name="connsiteX3" fmla="*/ 10496550 w 10496550"/>
              <a:gd name="connsiteY3" fmla="*/ 278347 h 1670050"/>
              <a:gd name="connsiteX4" fmla="*/ 10496550 w 10496550"/>
              <a:gd name="connsiteY4" fmla="*/ 1391703 h 1670050"/>
              <a:gd name="connsiteX5" fmla="*/ 10218203 w 10496550"/>
              <a:gd name="connsiteY5" fmla="*/ 1670050 h 1670050"/>
              <a:gd name="connsiteX6" fmla="*/ 281522 w 10496550"/>
              <a:gd name="connsiteY6" fmla="*/ 1670050 h 1670050"/>
              <a:gd name="connsiteX7" fmla="*/ 3175 w 10496550"/>
              <a:gd name="connsiteY7" fmla="*/ 1391703 h 1670050"/>
              <a:gd name="connsiteX8" fmla="*/ 0 w 10496550"/>
              <a:gd name="connsiteY8" fmla="*/ 383122 h 1670050"/>
              <a:gd name="connsiteX0" fmla="*/ 0 w 10496550"/>
              <a:gd name="connsiteY0" fmla="*/ 383122 h 1670050"/>
              <a:gd name="connsiteX1" fmla="*/ 424397 w 10496550"/>
              <a:gd name="connsiteY1" fmla="*/ 0 h 1670050"/>
              <a:gd name="connsiteX2" fmla="*/ 10218203 w 10496550"/>
              <a:gd name="connsiteY2" fmla="*/ 0 h 1670050"/>
              <a:gd name="connsiteX3" fmla="*/ 10496550 w 10496550"/>
              <a:gd name="connsiteY3" fmla="*/ 278347 h 1670050"/>
              <a:gd name="connsiteX4" fmla="*/ 10496550 w 10496550"/>
              <a:gd name="connsiteY4" fmla="*/ 1391703 h 1670050"/>
              <a:gd name="connsiteX5" fmla="*/ 10218203 w 10496550"/>
              <a:gd name="connsiteY5" fmla="*/ 1670050 h 1670050"/>
              <a:gd name="connsiteX6" fmla="*/ 281522 w 10496550"/>
              <a:gd name="connsiteY6" fmla="*/ 1670050 h 1670050"/>
              <a:gd name="connsiteX7" fmla="*/ 3175 w 10496550"/>
              <a:gd name="connsiteY7" fmla="*/ 1391703 h 1670050"/>
              <a:gd name="connsiteX8" fmla="*/ 0 w 10496550"/>
              <a:gd name="connsiteY8" fmla="*/ 383122 h 1670050"/>
              <a:gd name="connsiteX0" fmla="*/ 193680 w 10493380"/>
              <a:gd name="connsiteY0" fmla="*/ 411697 h 1670050"/>
              <a:gd name="connsiteX1" fmla="*/ 421227 w 10493380"/>
              <a:gd name="connsiteY1" fmla="*/ 0 h 1670050"/>
              <a:gd name="connsiteX2" fmla="*/ 10215033 w 10493380"/>
              <a:gd name="connsiteY2" fmla="*/ 0 h 1670050"/>
              <a:gd name="connsiteX3" fmla="*/ 10493380 w 10493380"/>
              <a:gd name="connsiteY3" fmla="*/ 278347 h 1670050"/>
              <a:gd name="connsiteX4" fmla="*/ 10493380 w 10493380"/>
              <a:gd name="connsiteY4" fmla="*/ 1391703 h 1670050"/>
              <a:gd name="connsiteX5" fmla="*/ 10215033 w 10493380"/>
              <a:gd name="connsiteY5" fmla="*/ 1670050 h 1670050"/>
              <a:gd name="connsiteX6" fmla="*/ 278352 w 10493380"/>
              <a:gd name="connsiteY6" fmla="*/ 1670050 h 1670050"/>
              <a:gd name="connsiteX7" fmla="*/ 5 w 10493380"/>
              <a:gd name="connsiteY7" fmla="*/ 1391703 h 1670050"/>
              <a:gd name="connsiteX8" fmla="*/ 193680 w 10493380"/>
              <a:gd name="connsiteY8" fmla="*/ 411697 h 1670050"/>
              <a:gd name="connsiteX0" fmla="*/ 6441 w 10493466"/>
              <a:gd name="connsiteY0" fmla="*/ 392647 h 1670050"/>
              <a:gd name="connsiteX1" fmla="*/ 421313 w 10493466"/>
              <a:gd name="connsiteY1" fmla="*/ 0 h 1670050"/>
              <a:gd name="connsiteX2" fmla="*/ 10215119 w 10493466"/>
              <a:gd name="connsiteY2" fmla="*/ 0 h 1670050"/>
              <a:gd name="connsiteX3" fmla="*/ 10493466 w 10493466"/>
              <a:gd name="connsiteY3" fmla="*/ 278347 h 1670050"/>
              <a:gd name="connsiteX4" fmla="*/ 10493466 w 10493466"/>
              <a:gd name="connsiteY4" fmla="*/ 1391703 h 1670050"/>
              <a:gd name="connsiteX5" fmla="*/ 10215119 w 10493466"/>
              <a:gd name="connsiteY5" fmla="*/ 1670050 h 1670050"/>
              <a:gd name="connsiteX6" fmla="*/ 278438 w 10493466"/>
              <a:gd name="connsiteY6" fmla="*/ 1670050 h 1670050"/>
              <a:gd name="connsiteX7" fmla="*/ 91 w 10493466"/>
              <a:gd name="connsiteY7" fmla="*/ 1391703 h 1670050"/>
              <a:gd name="connsiteX8" fmla="*/ 6441 w 10493466"/>
              <a:gd name="connsiteY8" fmla="*/ 392647 h 1670050"/>
              <a:gd name="connsiteX0" fmla="*/ 305 w 10493680"/>
              <a:gd name="connsiteY0" fmla="*/ 398997 h 1670050"/>
              <a:gd name="connsiteX1" fmla="*/ 421527 w 10493680"/>
              <a:gd name="connsiteY1" fmla="*/ 0 h 1670050"/>
              <a:gd name="connsiteX2" fmla="*/ 10215333 w 10493680"/>
              <a:gd name="connsiteY2" fmla="*/ 0 h 1670050"/>
              <a:gd name="connsiteX3" fmla="*/ 10493680 w 10493680"/>
              <a:gd name="connsiteY3" fmla="*/ 278347 h 1670050"/>
              <a:gd name="connsiteX4" fmla="*/ 10493680 w 10493680"/>
              <a:gd name="connsiteY4" fmla="*/ 1391703 h 1670050"/>
              <a:gd name="connsiteX5" fmla="*/ 10215333 w 10493680"/>
              <a:gd name="connsiteY5" fmla="*/ 1670050 h 1670050"/>
              <a:gd name="connsiteX6" fmla="*/ 278652 w 10493680"/>
              <a:gd name="connsiteY6" fmla="*/ 1670050 h 1670050"/>
              <a:gd name="connsiteX7" fmla="*/ 305 w 10493680"/>
              <a:gd name="connsiteY7" fmla="*/ 1391703 h 1670050"/>
              <a:gd name="connsiteX8" fmla="*/ 305 w 10493680"/>
              <a:gd name="connsiteY8" fmla="*/ 398997 h 1670050"/>
              <a:gd name="connsiteX0" fmla="*/ 0 w 10493375"/>
              <a:gd name="connsiteY0" fmla="*/ 398997 h 1741521"/>
              <a:gd name="connsiteX1" fmla="*/ 421222 w 10493375"/>
              <a:gd name="connsiteY1" fmla="*/ 0 h 1741521"/>
              <a:gd name="connsiteX2" fmla="*/ 10215028 w 10493375"/>
              <a:gd name="connsiteY2" fmla="*/ 0 h 1741521"/>
              <a:gd name="connsiteX3" fmla="*/ 10493375 w 10493375"/>
              <a:gd name="connsiteY3" fmla="*/ 278347 h 1741521"/>
              <a:gd name="connsiteX4" fmla="*/ 10493375 w 10493375"/>
              <a:gd name="connsiteY4" fmla="*/ 1391703 h 1741521"/>
              <a:gd name="connsiteX5" fmla="*/ 10215028 w 10493375"/>
              <a:gd name="connsiteY5" fmla="*/ 1670050 h 1741521"/>
              <a:gd name="connsiteX6" fmla="*/ 278347 w 10493375"/>
              <a:gd name="connsiteY6" fmla="*/ 1670050 h 1741521"/>
              <a:gd name="connsiteX7" fmla="*/ 3175 w 10493375"/>
              <a:gd name="connsiteY7" fmla="*/ 1674278 h 1741521"/>
              <a:gd name="connsiteX8" fmla="*/ 0 w 10493375"/>
              <a:gd name="connsiteY8" fmla="*/ 398997 h 1741521"/>
              <a:gd name="connsiteX0" fmla="*/ 0 w 10493375"/>
              <a:gd name="connsiteY0" fmla="*/ 398997 h 1674482"/>
              <a:gd name="connsiteX1" fmla="*/ 421222 w 10493375"/>
              <a:gd name="connsiteY1" fmla="*/ 0 h 1674482"/>
              <a:gd name="connsiteX2" fmla="*/ 10215028 w 10493375"/>
              <a:gd name="connsiteY2" fmla="*/ 0 h 1674482"/>
              <a:gd name="connsiteX3" fmla="*/ 10493375 w 10493375"/>
              <a:gd name="connsiteY3" fmla="*/ 278347 h 1674482"/>
              <a:gd name="connsiteX4" fmla="*/ 10493375 w 10493375"/>
              <a:gd name="connsiteY4" fmla="*/ 1391703 h 1674482"/>
              <a:gd name="connsiteX5" fmla="*/ 10215028 w 10493375"/>
              <a:gd name="connsiteY5" fmla="*/ 1670050 h 1674482"/>
              <a:gd name="connsiteX6" fmla="*/ 278347 w 10493375"/>
              <a:gd name="connsiteY6" fmla="*/ 1670050 h 1674482"/>
              <a:gd name="connsiteX7" fmla="*/ 3175 w 10493375"/>
              <a:gd name="connsiteY7" fmla="*/ 1674278 h 1674482"/>
              <a:gd name="connsiteX8" fmla="*/ 0 w 10493375"/>
              <a:gd name="connsiteY8" fmla="*/ 398997 h 1674482"/>
              <a:gd name="connsiteX0" fmla="*/ 0 w 10493375"/>
              <a:gd name="connsiteY0" fmla="*/ 398997 h 1671103"/>
              <a:gd name="connsiteX1" fmla="*/ 421222 w 10493375"/>
              <a:gd name="connsiteY1" fmla="*/ 0 h 1671103"/>
              <a:gd name="connsiteX2" fmla="*/ 10215028 w 10493375"/>
              <a:gd name="connsiteY2" fmla="*/ 0 h 1671103"/>
              <a:gd name="connsiteX3" fmla="*/ 10493375 w 10493375"/>
              <a:gd name="connsiteY3" fmla="*/ 278347 h 1671103"/>
              <a:gd name="connsiteX4" fmla="*/ 10493375 w 10493375"/>
              <a:gd name="connsiteY4" fmla="*/ 1391703 h 1671103"/>
              <a:gd name="connsiteX5" fmla="*/ 10215028 w 10493375"/>
              <a:gd name="connsiteY5" fmla="*/ 1670050 h 1671103"/>
              <a:gd name="connsiteX6" fmla="*/ 278347 w 10493375"/>
              <a:gd name="connsiteY6" fmla="*/ 1670050 h 1671103"/>
              <a:gd name="connsiteX7" fmla="*/ 3175 w 10493375"/>
              <a:gd name="connsiteY7" fmla="*/ 1671103 h 1671103"/>
              <a:gd name="connsiteX8" fmla="*/ 0 w 10493375"/>
              <a:gd name="connsiteY8" fmla="*/ 398997 h 1671103"/>
              <a:gd name="connsiteX0" fmla="*/ 0 w 10493375"/>
              <a:gd name="connsiteY0" fmla="*/ 398997 h 1671103"/>
              <a:gd name="connsiteX1" fmla="*/ 421222 w 10493375"/>
              <a:gd name="connsiteY1" fmla="*/ 0 h 1671103"/>
              <a:gd name="connsiteX2" fmla="*/ 8906928 w 10493375"/>
              <a:gd name="connsiteY2" fmla="*/ 0 h 1671103"/>
              <a:gd name="connsiteX3" fmla="*/ 10493375 w 10493375"/>
              <a:gd name="connsiteY3" fmla="*/ 278347 h 1671103"/>
              <a:gd name="connsiteX4" fmla="*/ 10493375 w 10493375"/>
              <a:gd name="connsiteY4" fmla="*/ 1391703 h 1671103"/>
              <a:gd name="connsiteX5" fmla="*/ 10215028 w 10493375"/>
              <a:gd name="connsiteY5" fmla="*/ 1670050 h 1671103"/>
              <a:gd name="connsiteX6" fmla="*/ 278347 w 10493375"/>
              <a:gd name="connsiteY6" fmla="*/ 1670050 h 1671103"/>
              <a:gd name="connsiteX7" fmla="*/ 3175 w 10493375"/>
              <a:gd name="connsiteY7" fmla="*/ 1671103 h 1671103"/>
              <a:gd name="connsiteX8" fmla="*/ 0 w 10493375"/>
              <a:gd name="connsiteY8" fmla="*/ 398997 h 1671103"/>
              <a:gd name="connsiteX0" fmla="*/ 0 w 10493375"/>
              <a:gd name="connsiteY0" fmla="*/ 398997 h 1671103"/>
              <a:gd name="connsiteX1" fmla="*/ 421222 w 10493375"/>
              <a:gd name="connsiteY1" fmla="*/ 0 h 1671103"/>
              <a:gd name="connsiteX2" fmla="*/ 8906928 w 10493375"/>
              <a:gd name="connsiteY2" fmla="*/ 0 h 1671103"/>
              <a:gd name="connsiteX3" fmla="*/ 9531350 w 10493375"/>
              <a:gd name="connsiteY3" fmla="*/ 252947 h 1671103"/>
              <a:gd name="connsiteX4" fmla="*/ 10493375 w 10493375"/>
              <a:gd name="connsiteY4" fmla="*/ 1391703 h 1671103"/>
              <a:gd name="connsiteX5" fmla="*/ 10215028 w 10493375"/>
              <a:gd name="connsiteY5" fmla="*/ 1670050 h 1671103"/>
              <a:gd name="connsiteX6" fmla="*/ 278347 w 10493375"/>
              <a:gd name="connsiteY6" fmla="*/ 1670050 h 1671103"/>
              <a:gd name="connsiteX7" fmla="*/ 3175 w 10493375"/>
              <a:gd name="connsiteY7" fmla="*/ 1671103 h 1671103"/>
              <a:gd name="connsiteX8" fmla="*/ 0 w 10493375"/>
              <a:gd name="connsiteY8" fmla="*/ 398997 h 1671103"/>
              <a:gd name="connsiteX0" fmla="*/ 0 w 10493375"/>
              <a:gd name="connsiteY0" fmla="*/ 402532 h 1674638"/>
              <a:gd name="connsiteX1" fmla="*/ 421222 w 10493375"/>
              <a:gd name="connsiteY1" fmla="*/ 3535 h 1674638"/>
              <a:gd name="connsiteX2" fmla="*/ 8906928 w 10493375"/>
              <a:gd name="connsiteY2" fmla="*/ 3535 h 1674638"/>
              <a:gd name="connsiteX3" fmla="*/ 9531350 w 10493375"/>
              <a:gd name="connsiteY3" fmla="*/ 256482 h 1674638"/>
              <a:gd name="connsiteX4" fmla="*/ 10493375 w 10493375"/>
              <a:gd name="connsiteY4" fmla="*/ 1395238 h 1674638"/>
              <a:gd name="connsiteX5" fmla="*/ 10215028 w 10493375"/>
              <a:gd name="connsiteY5" fmla="*/ 1673585 h 1674638"/>
              <a:gd name="connsiteX6" fmla="*/ 278347 w 10493375"/>
              <a:gd name="connsiteY6" fmla="*/ 1673585 h 1674638"/>
              <a:gd name="connsiteX7" fmla="*/ 3175 w 10493375"/>
              <a:gd name="connsiteY7" fmla="*/ 1674638 h 1674638"/>
              <a:gd name="connsiteX8" fmla="*/ 0 w 10493375"/>
              <a:gd name="connsiteY8" fmla="*/ 402532 h 1674638"/>
              <a:gd name="connsiteX0" fmla="*/ 0 w 10493375"/>
              <a:gd name="connsiteY0" fmla="*/ 401185 h 1673291"/>
              <a:gd name="connsiteX1" fmla="*/ 421222 w 10493375"/>
              <a:gd name="connsiteY1" fmla="*/ 2188 h 1673291"/>
              <a:gd name="connsiteX2" fmla="*/ 8906928 w 10493375"/>
              <a:gd name="connsiteY2" fmla="*/ 2188 h 1673291"/>
              <a:gd name="connsiteX3" fmla="*/ 9531350 w 10493375"/>
              <a:gd name="connsiteY3" fmla="*/ 255135 h 1673291"/>
              <a:gd name="connsiteX4" fmla="*/ 10493375 w 10493375"/>
              <a:gd name="connsiteY4" fmla="*/ 1393891 h 1673291"/>
              <a:gd name="connsiteX5" fmla="*/ 10215028 w 10493375"/>
              <a:gd name="connsiteY5" fmla="*/ 1672238 h 1673291"/>
              <a:gd name="connsiteX6" fmla="*/ 278347 w 10493375"/>
              <a:gd name="connsiteY6" fmla="*/ 1672238 h 1673291"/>
              <a:gd name="connsiteX7" fmla="*/ 3175 w 10493375"/>
              <a:gd name="connsiteY7" fmla="*/ 1673291 h 1673291"/>
              <a:gd name="connsiteX8" fmla="*/ 0 w 10493375"/>
              <a:gd name="connsiteY8" fmla="*/ 401185 h 1673291"/>
              <a:gd name="connsiteX0" fmla="*/ 0 w 10262467"/>
              <a:gd name="connsiteY0" fmla="*/ 401185 h 1673291"/>
              <a:gd name="connsiteX1" fmla="*/ 421222 w 10262467"/>
              <a:gd name="connsiteY1" fmla="*/ 2188 h 1673291"/>
              <a:gd name="connsiteX2" fmla="*/ 8906928 w 10262467"/>
              <a:gd name="connsiteY2" fmla="*/ 2188 h 1673291"/>
              <a:gd name="connsiteX3" fmla="*/ 9531350 w 10262467"/>
              <a:gd name="connsiteY3" fmla="*/ 255135 h 1673291"/>
              <a:gd name="connsiteX4" fmla="*/ 10099675 w 10262467"/>
              <a:gd name="connsiteY4" fmla="*/ 1368491 h 1673291"/>
              <a:gd name="connsiteX5" fmla="*/ 10215028 w 10262467"/>
              <a:gd name="connsiteY5" fmla="*/ 1672238 h 1673291"/>
              <a:gd name="connsiteX6" fmla="*/ 278347 w 10262467"/>
              <a:gd name="connsiteY6" fmla="*/ 1672238 h 1673291"/>
              <a:gd name="connsiteX7" fmla="*/ 3175 w 10262467"/>
              <a:gd name="connsiteY7" fmla="*/ 1673291 h 1673291"/>
              <a:gd name="connsiteX8" fmla="*/ 0 w 10262467"/>
              <a:gd name="connsiteY8" fmla="*/ 401185 h 1673291"/>
              <a:gd name="connsiteX0" fmla="*/ 0 w 10509448"/>
              <a:gd name="connsiteY0" fmla="*/ 401185 h 1675413"/>
              <a:gd name="connsiteX1" fmla="*/ 421222 w 10509448"/>
              <a:gd name="connsiteY1" fmla="*/ 2188 h 1675413"/>
              <a:gd name="connsiteX2" fmla="*/ 8906928 w 10509448"/>
              <a:gd name="connsiteY2" fmla="*/ 2188 h 1675413"/>
              <a:gd name="connsiteX3" fmla="*/ 9531350 w 10509448"/>
              <a:gd name="connsiteY3" fmla="*/ 255135 h 1675413"/>
              <a:gd name="connsiteX4" fmla="*/ 10099675 w 10509448"/>
              <a:gd name="connsiteY4" fmla="*/ 1368491 h 1675413"/>
              <a:gd name="connsiteX5" fmla="*/ 10481728 w 10509448"/>
              <a:gd name="connsiteY5" fmla="*/ 1675413 h 1675413"/>
              <a:gd name="connsiteX6" fmla="*/ 278347 w 10509448"/>
              <a:gd name="connsiteY6" fmla="*/ 1672238 h 1675413"/>
              <a:gd name="connsiteX7" fmla="*/ 3175 w 10509448"/>
              <a:gd name="connsiteY7" fmla="*/ 1673291 h 1675413"/>
              <a:gd name="connsiteX8" fmla="*/ 0 w 10509448"/>
              <a:gd name="connsiteY8" fmla="*/ 401185 h 1675413"/>
              <a:gd name="connsiteX0" fmla="*/ 0 w 10481728"/>
              <a:gd name="connsiteY0" fmla="*/ 401185 h 1675413"/>
              <a:gd name="connsiteX1" fmla="*/ 421222 w 10481728"/>
              <a:gd name="connsiteY1" fmla="*/ 2188 h 1675413"/>
              <a:gd name="connsiteX2" fmla="*/ 8906928 w 10481728"/>
              <a:gd name="connsiteY2" fmla="*/ 2188 h 1675413"/>
              <a:gd name="connsiteX3" fmla="*/ 9531350 w 10481728"/>
              <a:gd name="connsiteY3" fmla="*/ 255135 h 1675413"/>
              <a:gd name="connsiteX4" fmla="*/ 10099675 w 10481728"/>
              <a:gd name="connsiteY4" fmla="*/ 1368491 h 1675413"/>
              <a:gd name="connsiteX5" fmla="*/ 10481728 w 10481728"/>
              <a:gd name="connsiteY5" fmla="*/ 1675413 h 1675413"/>
              <a:gd name="connsiteX6" fmla="*/ 278347 w 10481728"/>
              <a:gd name="connsiteY6" fmla="*/ 1672238 h 1675413"/>
              <a:gd name="connsiteX7" fmla="*/ 3175 w 10481728"/>
              <a:gd name="connsiteY7" fmla="*/ 1673291 h 1675413"/>
              <a:gd name="connsiteX8" fmla="*/ 0 w 10481728"/>
              <a:gd name="connsiteY8" fmla="*/ 401185 h 1675413"/>
              <a:gd name="connsiteX0" fmla="*/ 0 w 10481728"/>
              <a:gd name="connsiteY0" fmla="*/ 401185 h 1675413"/>
              <a:gd name="connsiteX1" fmla="*/ 421222 w 10481728"/>
              <a:gd name="connsiteY1" fmla="*/ 2188 h 1675413"/>
              <a:gd name="connsiteX2" fmla="*/ 8906928 w 10481728"/>
              <a:gd name="connsiteY2" fmla="*/ 2188 h 1675413"/>
              <a:gd name="connsiteX3" fmla="*/ 9531350 w 10481728"/>
              <a:gd name="connsiteY3" fmla="*/ 255135 h 1675413"/>
              <a:gd name="connsiteX4" fmla="*/ 10099675 w 10481728"/>
              <a:gd name="connsiteY4" fmla="*/ 1368491 h 1675413"/>
              <a:gd name="connsiteX5" fmla="*/ 10481728 w 10481728"/>
              <a:gd name="connsiteY5" fmla="*/ 1675413 h 1675413"/>
              <a:gd name="connsiteX6" fmla="*/ 278347 w 10481728"/>
              <a:gd name="connsiteY6" fmla="*/ 1672238 h 1675413"/>
              <a:gd name="connsiteX7" fmla="*/ 3175 w 10481728"/>
              <a:gd name="connsiteY7" fmla="*/ 1673291 h 1675413"/>
              <a:gd name="connsiteX8" fmla="*/ 0 w 10481728"/>
              <a:gd name="connsiteY8" fmla="*/ 401185 h 1675413"/>
              <a:gd name="connsiteX0" fmla="*/ 0 w 10481728"/>
              <a:gd name="connsiteY0" fmla="*/ 401711 h 1675939"/>
              <a:gd name="connsiteX1" fmla="*/ 421222 w 10481728"/>
              <a:gd name="connsiteY1" fmla="*/ 2714 h 1675939"/>
              <a:gd name="connsiteX2" fmla="*/ 8906928 w 10481728"/>
              <a:gd name="connsiteY2" fmla="*/ 2714 h 1675939"/>
              <a:gd name="connsiteX3" fmla="*/ 9531350 w 10481728"/>
              <a:gd name="connsiteY3" fmla="*/ 252486 h 1675939"/>
              <a:gd name="connsiteX4" fmla="*/ 10099675 w 10481728"/>
              <a:gd name="connsiteY4" fmla="*/ 1369017 h 1675939"/>
              <a:gd name="connsiteX5" fmla="*/ 10481728 w 10481728"/>
              <a:gd name="connsiteY5" fmla="*/ 1675939 h 1675939"/>
              <a:gd name="connsiteX6" fmla="*/ 278347 w 10481728"/>
              <a:gd name="connsiteY6" fmla="*/ 1672764 h 1675939"/>
              <a:gd name="connsiteX7" fmla="*/ 3175 w 10481728"/>
              <a:gd name="connsiteY7" fmla="*/ 1673817 h 1675939"/>
              <a:gd name="connsiteX8" fmla="*/ 0 w 10481728"/>
              <a:gd name="connsiteY8" fmla="*/ 401711 h 1675939"/>
              <a:gd name="connsiteX0" fmla="*/ 0 w 10481728"/>
              <a:gd name="connsiteY0" fmla="*/ 398997 h 1673225"/>
              <a:gd name="connsiteX1" fmla="*/ 421222 w 10481728"/>
              <a:gd name="connsiteY1" fmla="*/ 0 h 1673225"/>
              <a:gd name="connsiteX2" fmla="*/ 8906928 w 10481728"/>
              <a:gd name="connsiteY2" fmla="*/ 0 h 1673225"/>
              <a:gd name="connsiteX3" fmla="*/ 9531350 w 10481728"/>
              <a:gd name="connsiteY3" fmla="*/ 249772 h 1673225"/>
              <a:gd name="connsiteX4" fmla="*/ 10099675 w 10481728"/>
              <a:gd name="connsiteY4" fmla="*/ 1366303 h 1673225"/>
              <a:gd name="connsiteX5" fmla="*/ 10481728 w 10481728"/>
              <a:gd name="connsiteY5" fmla="*/ 1673225 h 1673225"/>
              <a:gd name="connsiteX6" fmla="*/ 278347 w 10481728"/>
              <a:gd name="connsiteY6" fmla="*/ 1670050 h 1673225"/>
              <a:gd name="connsiteX7" fmla="*/ 3175 w 10481728"/>
              <a:gd name="connsiteY7" fmla="*/ 1671103 h 1673225"/>
              <a:gd name="connsiteX8" fmla="*/ 0 w 10481728"/>
              <a:gd name="connsiteY8" fmla="*/ 398997 h 1673225"/>
              <a:gd name="connsiteX0" fmla="*/ 0 w 10481728"/>
              <a:gd name="connsiteY0" fmla="*/ 400006 h 1674234"/>
              <a:gd name="connsiteX1" fmla="*/ 421222 w 10481728"/>
              <a:gd name="connsiteY1" fmla="*/ 1009 h 1674234"/>
              <a:gd name="connsiteX2" fmla="*/ 8906928 w 10481728"/>
              <a:gd name="connsiteY2" fmla="*/ 1009 h 1674234"/>
              <a:gd name="connsiteX3" fmla="*/ 9531350 w 10481728"/>
              <a:gd name="connsiteY3" fmla="*/ 250781 h 1674234"/>
              <a:gd name="connsiteX4" fmla="*/ 10099675 w 10481728"/>
              <a:gd name="connsiteY4" fmla="*/ 1367312 h 1674234"/>
              <a:gd name="connsiteX5" fmla="*/ 10481728 w 10481728"/>
              <a:gd name="connsiteY5" fmla="*/ 1674234 h 1674234"/>
              <a:gd name="connsiteX6" fmla="*/ 278347 w 10481728"/>
              <a:gd name="connsiteY6" fmla="*/ 1671059 h 1674234"/>
              <a:gd name="connsiteX7" fmla="*/ 3175 w 10481728"/>
              <a:gd name="connsiteY7" fmla="*/ 1672112 h 1674234"/>
              <a:gd name="connsiteX8" fmla="*/ 0 w 10481728"/>
              <a:gd name="connsiteY8" fmla="*/ 400006 h 1674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81728" h="1674234">
                <a:moveTo>
                  <a:pt x="0" y="400006"/>
                </a:moveTo>
                <a:cubicBezTo>
                  <a:pt x="3175" y="173254"/>
                  <a:pt x="213520" y="1009"/>
                  <a:pt x="421222" y="1009"/>
                </a:cubicBezTo>
                <a:lnTo>
                  <a:pt x="8906928" y="1009"/>
                </a:lnTo>
                <a:cubicBezTo>
                  <a:pt x="9120980" y="4184"/>
                  <a:pt x="9359900" y="-42646"/>
                  <a:pt x="9531350" y="250781"/>
                </a:cubicBezTo>
                <a:lnTo>
                  <a:pt x="10099675" y="1367312"/>
                </a:lnTo>
                <a:cubicBezTo>
                  <a:pt x="10198100" y="1578189"/>
                  <a:pt x="10327480" y="1652009"/>
                  <a:pt x="10481728" y="1674234"/>
                </a:cubicBezTo>
                <a:lnTo>
                  <a:pt x="278347" y="1671059"/>
                </a:lnTo>
                <a:lnTo>
                  <a:pt x="3175" y="1672112"/>
                </a:lnTo>
                <a:cubicBezTo>
                  <a:pt x="2117" y="1335918"/>
                  <a:pt x="1058" y="736200"/>
                  <a:pt x="0" y="400006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lIns="144000" tIns="503999" anchor="b" anchorCtr="0"/>
          <a:lstStyle>
            <a:lvl1pPr marL="0" indent="0" algn="l">
              <a:lnSpc>
                <a:spcPts val="1300"/>
              </a:lnSpc>
              <a:spcAft>
                <a:spcPts val="0"/>
              </a:spcAft>
              <a:buNone/>
              <a:defRPr sz="1220" b="1" i="0" baseline="0">
                <a:solidFill>
                  <a:schemeClr val="tx1"/>
                </a:solidFill>
                <a:latin typeface="+mj-lt"/>
              </a:defRPr>
            </a:lvl1pPr>
            <a:lvl2pPr marL="180975" indent="0" algn="l">
              <a:buNone/>
              <a:defRPr sz="1220"/>
            </a:lvl2pPr>
            <a:lvl3pPr marL="361950" indent="0" algn="l">
              <a:buNone/>
              <a:defRPr sz="1220"/>
            </a:lvl3pPr>
            <a:lvl4pPr marL="542925" indent="0" algn="l">
              <a:buNone/>
              <a:defRPr sz="1220"/>
            </a:lvl4pPr>
            <a:lvl5pPr marL="714375" indent="0" algn="l">
              <a:buNone/>
              <a:defRPr sz="1220"/>
            </a:lvl5pPr>
          </a:lstStyle>
          <a:p>
            <a:pPr lvl="0"/>
            <a:r>
              <a:rPr lang="de-DE" dirty="0" err="1"/>
              <a:t>Labeltext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</p:spTree>
    <p:extLst>
      <p:ext uri="{BB962C8B-B14F-4D97-AF65-F5344CB8AC3E}">
        <p14:creationId xmlns:p14="http://schemas.microsoft.com/office/powerpoint/2010/main" val="6831631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3" orient="horz" pos="1612" userDrawn="1">
          <p15:clr>
            <a:srgbClr val="FBAE40"/>
          </p15:clr>
        </p15:guide>
        <p15:guide id="14" orient="horz" pos="3546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rbe Text |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9C8E414-AABA-4932-9DA2-ED027C851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6E0D2-EE34-EA4B-A3FA-4E5E952E1C17}" type="datetime1">
              <a:rPr lang="de-DE" smtClean="0"/>
              <a:t>26.10.2021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DF5653-41EA-4FE4-A4BE-2DEF60446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Fußzeile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E45B4F-F38E-43B2-9AB1-8216E5CB9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8A61-2AC7-4B0E-B80F-DDADD701BB40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4C89B294-29AA-1647-8B84-1558EF15B08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7027" y="1520826"/>
            <a:ext cx="3526825" cy="4895850"/>
          </a:xfrm>
        </p:spPr>
        <p:txBody>
          <a:bodyPr>
            <a:noAutofit/>
          </a:bodyPr>
          <a:lstStyle>
            <a:lvl1pPr>
              <a:buClr>
                <a:schemeClr val="accent5"/>
              </a:buClr>
              <a:buSzPct val="120000"/>
              <a:defRPr sz="1700"/>
            </a:lvl1pPr>
            <a:lvl2pPr>
              <a:buClr>
                <a:schemeClr val="accent5"/>
              </a:buClr>
              <a:buSzPct val="120000"/>
              <a:defRPr sz="1700"/>
            </a:lvl2pPr>
            <a:lvl3pPr>
              <a:buClr>
                <a:schemeClr val="accent5"/>
              </a:buClr>
              <a:buSzPct val="120000"/>
              <a:defRPr sz="1700"/>
            </a:lvl3pPr>
            <a:lvl4pPr>
              <a:buClr>
                <a:schemeClr val="accent5"/>
              </a:buClr>
              <a:buSzPct val="120000"/>
              <a:defRPr sz="1700"/>
            </a:lvl4pPr>
            <a:lvl5pPr>
              <a:buClr>
                <a:schemeClr val="accent5"/>
              </a:buClr>
              <a:buSzPct val="120000"/>
              <a:defRPr sz="1700"/>
            </a:lvl5pPr>
          </a:lstStyle>
          <a:p>
            <a:pPr lvl="0"/>
            <a:r>
              <a:rPr lang="de-DE" dirty="0"/>
              <a:t>Aufzählung oder Fließtext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60954412-A723-754A-9721-32DE7B08C8F6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4224337" y="1520826"/>
            <a:ext cx="3492839" cy="4895850"/>
          </a:xfrm>
        </p:spPr>
        <p:txBody>
          <a:bodyPr>
            <a:noAutofit/>
          </a:bodyPr>
          <a:lstStyle>
            <a:lvl1pPr>
              <a:buClr>
                <a:schemeClr val="accent5"/>
              </a:buClr>
              <a:buSzPct val="120000"/>
              <a:defRPr sz="1700"/>
            </a:lvl1pPr>
            <a:lvl2pPr>
              <a:buClr>
                <a:schemeClr val="accent5"/>
              </a:buClr>
              <a:buSzPct val="120000"/>
              <a:defRPr sz="1700"/>
            </a:lvl2pPr>
            <a:lvl3pPr>
              <a:buClr>
                <a:schemeClr val="accent5"/>
              </a:buClr>
              <a:buSzPct val="120000"/>
              <a:defRPr sz="1700"/>
            </a:lvl3pPr>
            <a:lvl4pPr>
              <a:buClr>
                <a:schemeClr val="accent5"/>
              </a:buClr>
              <a:buSzPct val="120000"/>
              <a:defRPr sz="1700"/>
            </a:lvl4pPr>
            <a:lvl5pPr>
              <a:buClr>
                <a:schemeClr val="accent5"/>
              </a:buClr>
              <a:buSzPct val="120000"/>
              <a:defRPr sz="1700"/>
            </a:lvl5pPr>
          </a:lstStyle>
          <a:p>
            <a:pPr lvl="0"/>
            <a:r>
              <a:rPr lang="de-DE" dirty="0"/>
              <a:t>Aufzählung oder Fließtext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AFD4503B-D1A3-8249-BEB0-8F3F13FD5B91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7967663" y="1520826"/>
            <a:ext cx="3526825" cy="4895849"/>
          </a:xfrm>
        </p:spPr>
        <p:txBody>
          <a:bodyPr>
            <a:noAutofit/>
          </a:bodyPr>
          <a:lstStyle>
            <a:lvl1pPr>
              <a:buClr>
                <a:schemeClr val="accent5"/>
              </a:buClr>
              <a:buSzPct val="120000"/>
              <a:defRPr sz="1700"/>
            </a:lvl1pPr>
            <a:lvl2pPr>
              <a:buClr>
                <a:schemeClr val="accent5"/>
              </a:buClr>
              <a:buSzPct val="120000"/>
              <a:defRPr sz="1700"/>
            </a:lvl2pPr>
            <a:lvl3pPr>
              <a:buClr>
                <a:schemeClr val="accent5"/>
              </a:buClr>
              <a:buSzPct val="120000"/>
              <a:defRPr sz="1700"/>
            </a:lvl3pPr>
            <a:lvl4pPr>
              <a:buClr>
                <a:schemeClr val="accent5"/>
              </a:buClr>
              <a:buSzPct val="120000"/>
              <a:defRPr sz="1700"/>
            </a:lvl4pPr>
            <a:lvl5pPr>
              <a:buClr>
                <a:schemeClr val="accent5"/>
              </a:buClr>
              <a:buSzPct val="120000"/>
              <a:defRPr sz="1700"/>
            </a:lvl5pPr>
          </a:lstStyle>
          <a:p>
            <a:pPr lvl="0"/>
            <a:r>
              <a:rPr lang="de-DE" dirty="0"/>
              <a:t>Aufzählung oder Fließtext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6" name="Textplatzhalter 5">
            <a:extLst>
              <a:ext uri="{FF2B5EF4-FFF2-40B4-BE49-F238E27FC236}">
                <a16:creationId xmlns:a16="http://schemas.microsoft.com/office/drawing/2014/main" id="{49462804-1FF2-E84F-A8CA-B69EBA26332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12738" y="856800"/>
            <a:ext cx="6527643" cy="470026"/>
          </a:xfrm>
          <a:solidFill>
            <a:schemeClr val="accent1"/>
          </a:solidFill>
        </p:spPr>
        <p:txBody>
          <a:bodyPr wrap="none" lIns="115200" tIns="36000" rIns="115200" bIns="18000">
            <a:spAutoFit/>
          </a:bodyPr>
          <a:lstStyle>
            <a:lvl1pPr marL="0" indent="0">
              <a:lnSpc>
                <a:spcPct val="90000"/>
              </a:lnSpc>
              <a:buFontTx/>
              <a:buNone/>
              <a:defRPr sz="3000" b="1" i="0" cap="all" baseline="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de-DE" dirty="0"/>
              <a:t>2. ZEILE BEARBEITEN ODER LÖSCHEN</a:t>
            </a:r>
          </a:p>
        </p:txBody>
      </p:sp>
      <p:sp>
        <p:nvSpPr>
          <p:cNvPr id="17" name="Titel 6">
            <a:extLst>
              <a:ext uri="{FF2B5EF4-FFF2-40B4-BE49-F238E27FC236}">
                <a16:creationId xmlns:a16="http://schemas.microsoft.com/office/drawing/2014/main" id="{ADDD9DCC-9C74-274E-A4AD-4AA7DD00D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91" y="342783"/>
            <a:ext cx="6148052" cy="458484"/>
          </a:xfrm>
          <a:solidFill>
            <a:schemeClr val="accent1"/>
          </a:solidFill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496996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61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rbe Text | 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ildplatzhalter 16">
            <a:extLst>
              <a:ext uri="{FF2B5EF4-FFF2-40B4-BE49-F238E27FC236}">
                <a16:creationId xmlns:a16="http://schemas.microsoft.com/office/drawing/2014/main" id="{FF6A85E6-9499-1E4B-B966-0FD1D06C7C3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59374" y="1586207"/>
            <a:ext cx="7032625" cy="4830467"/>
          </a:xfrm>
          <a:custGeom>
            <a:avLst/>
            <a:gdLst>
              <a:gd name="connsiteX0" fmla="*/ 0 w 7032625"/>
              <a:gd name="connsiteY0" fmla="*/ 0 h 4824412"/>
              <a:gd name="connsiteX1" fmla="*/ 7032625 w 7032625"/>
              <a:gd name="connsiteY1" fmla="*/ 0 h 4824412"/>
              <a:gd name="connsiteX2" fmla="*/ 7032625 w 7032625"/>
              <a:gd name="connsiteY2" fmla="*/ 4824412 h 4824412"/>
              <a:gd name="connsiteX3" fmla="*/ 0 w 7032625"/>
              <a:gd name="connsiteY3" fmla="*/ 4824412 h 4824412"/>
              <a:gd name="connsiteX4" fmla="*/ 0 w 7032625"/>
              <a:gd name="connsiteY4" fmla="*/ 0 h 4824412"/>
              <a:gd name="connsiteX0" fmla="*/ 333060 w 7032625"/>
              <a:gd name="connsiteY0" fmla="*/ 0 h 4830467"/>
              <a:gd name="connsiteX1" fmla="*/ 7032625 w 7032625"/>
              <a:gd name="connsiteY1" fmla="*/ 6055 h 4830467"/>
              <a:gd name="connsiteX2" fmla="*/ 7032625 w 7032625"/>
              <a:gd name="connsiteY2" fmla="*/ 4830467 h 4830467"/>
              <a:gd name="connsiteX3" fmla="*/ 0 w 7032625"/>
              <a:gd name="connsiteY3" fmla="*/ 4830467 h 4830467"/>
              <a:gd name="connsiteX4" fmla="*/ 333060 w 7032625"/>
              <a:gd name="connsiteY4" fmla="*/ 0 h 4830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32625" h="4830467">
                <a:moveTo>
                  <a:pt x="333060" y="0"/>
                </a:moveTo>
                <a:lnTo>
                  <a:pt x="7032625" y="6055"/>
                </a:lnTo>
                <a:lnTo>
                  <a:pt x="7032625" y="4830467"/>
                </a:lnTo>
                <a:lnTo>
                  <a:pt x="0" y="4830467"/>
                </a:lnTo>
                <a:lnTo>
                  <a:pt x="333060" y="0"/>
                </a:lnTo>
                <a:close/>
              </a:path>
            </a:pathLst>
          </a:custGeom>
          <a:pattFill prst="ltUpDiag">
            <a:fgClr>
              <a:schemeClr val="bg2"/>
            </a:fgClr>
            <a:bgClr>
              <a:schemeClr val="bg1"/>
            </a:bgClr>
          </a:pattFill>
        </p:spPr>
        <p:txBody>
          <a:bodyPr wrap="square" tIns="180000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9C8E414-AABA-4932-9DA2-ED027C851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74134-60D5-7F4D-B1D8-DEC9F64753C6}" type="datetime1">
              <a:rPr lang="de-DE" smtClean="0"/>
              <a:t>26.10.2021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DF5653-41EA-4FE4-A4BE-2DEF60446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Fußzeile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E45B4F-F38E-43B2-9AB1-8216E5CB9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8A61-2AC7-4B0E-B80F-DDADD701BB40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743DDFF9-456E-477A-9A61-C58BDC7257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2913" y="1520825"/>
            <a:ext cx="3741738" cy="4964111"/>
          </a:xfrm>
        </p:spPr>
        <p:txBody>
          <a:bodyPr/>
          <a:lstStyle>
            <a:lvl1pPr>
              <a:buClr>
                <a:schemeClr val="accent5"/>
              </a:buClr>
              <a:defRPr/>
            </a:lvl1pPr>
            <a:lvl2pPr>
              <a:buClr>
                <a:schemeClr val="accent5"/>
              </a:buClr>
              <a:defRPr/>
            </a:lvl2pPr>
            <a:lvl3pPr>
              <a:buClr>
                <a:schemeClr val="accent5"/>
              </a:buClr>
              <a:defRPr/>
            </a:lvl3pPr>
            <a:lvl4pPr>
              <a:buClr>
                <a:schemeClr val="accent5"/>
              </a:buClr>
              <a:defRPr/>
            </a:lvl4pPr>
            <a:lvl5pPr>
              <a:buClr>
                <a:schemeClr val="accent5"/>
              </a:buClr>
              <a:defRPr/>
            </a:lvl5pPr>
          </a:lstStyle>
          <a:p>
            <a:pPr lvl="0"/>
            <a:r>
              <a:rPr lang="de-DE" dirty="0"/>
              <a:t>Aufzählung oder Fließtext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0FFB33AB-7F43-9245-A3E6-2E89F35FDC1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12738" y="856800"/>
            <a:ext cx="6527643" cy="470026"/>
          </a:xfrm>
          <a:solidFill>
            <a:schemeClr val="accent1"/>
          </a:solidFill>
        </p:spPr>
        <p:txBody>
          <a:bodyPr wrap="none" lIns="115200" tIns="36000" rIns="115200" bIns="18000">
            <a:spAutoFit/>
          </a:bodyPr>
          <a:lstStyle>
            <a:lvl1pPr marL="0" indent="0">
              <a:lnSpc>
                <a:spcPct val="90000"/>
              </a:lnSpc>
              <a:buFontTx/>
              <a:buNone/>
              <a:defRPr sz="3000" b="1" i="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de-DE" dirty="0"/>
              <a:t>2. ZEILE BEARBEITEN ODER LÖSCHEN</a:t>
            </a:r>
          </a:p>
        </p:txBody>
      </p:sp>
      <p:sp>
        <p:nvSpPr>
          <p:cNvPr id="11" name="Titel 6">
            <a:extLst>
              <a:ext uri="{FF2B5EF4-FFF2-40B4-BE49-F238E27FC236}">
                <a16:creationId xmlns:a16="http://schemas.microsoft.com/office/drawing/2014/main" id="{AB656C25-98EF-F140-BB75-794BC7DC6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91" y="342783"/>
            <a:ext cx="6148052" cy="458484"/>
          </a:xfrm>
          <a:solidFill>
            <a:schemeClr val="accent1"/>
          </a:solidFill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898022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rbe Text |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9C8E414-AABA-4932-9DA2-ED027C851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AA61E-7AEC-D342-8104-4DFD59E7350E}" type="datetime1">
              <a:rPr lang="de-DE" smtClean="0"/>
              <a:t>26.10.2021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DF5653-41EA-4FE4-A4BE-2DEF60446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Fußzeile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E45B4F-F38E-43B2-9AB1-8216E5CB9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8A61-2AC7-4B0E-B80F-DDADD701BB40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743DDFF9-456E-477A-9A61-C58BDC7257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7028" y="1520825"/>
            <a:ext cx="8206774" cy="4895851"/>
          </a:xfrm>
        </p:spPr>
        <p:txBody>
          <a:bodyPr/>
          <a:lstStyle>
            <a:lvl1pPr>
              <a:buClr>
                <a:schemeClr val="accent5"/>
              </a:buClr>
              <a:defRPr/>
            </a:lvl1pPr>
            <a:lvl2pPr>
              <a:buClr>
                <a:schemeClr val="accent5"/>
              </a:buClr>
              <a:defRPr/>
            </a:lvl2pPr>
            <a:lvl3pPr>
              <a:buClr>
                <a:schemeClr val="accent5"/>
              </a:buClr>
              <a:defRPr/>
            </a:lvl3pPr>
            <a:lvl4pPr>
              <a:buClr>
                <a:schemeClr val="accent5"/>
              </a:buClr>
              <a:defRPr/>
            </a:lvl4pPr>
            <a:lvl5pPr>
              <a:buClr>
                <a:schemeClr val="accent5"/>
              </a:buClr>
              <a:defRPr/>
            </a:lvl5pPr>
          </a:lstStyle>
          <a:p>
            <a:pPr lvl="0"/>
            <a:r>
              <a:rPr lang="de-DE" dirty="0"/>
              <a:t>Aufzählung oder Fließtext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458B6AAC-E0F2-9444-B6EF-37BDDBF708E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904288" y="1592263"/>
            <a:ext cx="2844800" cy="2005200"/>
          </a:xfrm>
          <a:pattFill prst="lt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  Bild durch klicken auf Symbol hinzufügen</a:t>
            </a:r>
          </a:p>
        </p:txBody>
      </p:sp>
      <p:sp>
        <p:nvSpPr>
          <p:cNvPr id="16" name="Bildplatzhalter 14">
            <a:extLst>
              <a:ext uri="{FF2B5EF4-FFF2-40B4-BE49-F238E27FC236}">
                <a16:creationId xmlns:a16="http://schemas.microsoft.com/office/drawing/2014/main" id="{FC789AD0-D5A0-2F43-8A2B-8D5E9F65A1C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904288" y="3848624"/>
            <a:ext cx="2844800" cy="2005200"/>
          </a:xfrm>
          <a:pattFill prst="lt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  Bild durch klicken auf Symbol hinzufügen</a:t>
            </a:r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C69823DE-3F00-364A-807F-3F4FA5F048D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12738" y="856800"/>
            <a:ext cx="6527643" cy="470026"/>
          </a:xfrm>
          <a:solidFill>
            <a:schemeClr val="accent1"/>
          </a:solidFill>
        </p:spPr>
        <p:txBody>
          <a:bodyPr wrap="none" lIns="115200" tIns="36000" rIns="115200" bIns="18000">
            <a:spAutoFit/>
          </a:bodyPr>
          <a:lstStyle>
            <a:lvl1pPr marL="0" indent="0">
              <a:lnSpc>
                <a:spcPct val="90000"/>
              </a:lnSpc>
              <a:buFontTx/>
              <a:buNone/>
              <a:defRPr sz="3000" b="1" i="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de-DE" dirty="0"/>
              <a:t>2. ZEILE BEARBEITEN ODER LÖSCHEN</a:t>
            </a:r>
          </a:p>
        </p:txBody>
      </p:sp>
      <p:sp>
        <p:nvSpPr>
          <p:cNvPr id="12" name="Titel 6">
            <a:extLst>
              <a:ext uri="{FF2B5EF4-FFF2-40B4-BE49-F238E27FC236}">
                <a16:creationId xmlns:a16="http://schemas.microsoft.com/office/drawing/2014/main" id="{92C08D9F-C965-9741-AB9B-15E2D1C8A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91" y="342783"/>
            <a:ext cx="6148052" cy="458484"/>
          </a:xfrm>
          <a:solidFill>
            <a:schemeClr val="accent1"/>
          </a:solidFill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678221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rbe Text | Marginalspalte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9C8E414-AABA-4932-9DA2-ED027C851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2538E-986B-6C46-B955-8C701E8C89AF}" type="datetime1">
              <a:rPr lang="de-DE" smtClean="0"/>
              <a:t>26.10.2021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DF5653-41EA-4FE4-A4BE-2DEF60446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Fußzeile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E45B4F-F38E-43B2-9AB1-8216E5CB9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8A61-2AC7-4B0E-B80F-DDADD701BB40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1F77720D-433C-4383-AB26-554BF9FABF6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2913" y="1520825"/>
            <a:ext cx="8461375" cy="4895850"/>
          </a:xfrm>
        </p:spPr>
        <p:txBody>
          <a:bodyPr>
            <a:noAutofit/>
          </a:bodyPr>
          <a:lstStyle>
            <a:lvl1pPr>
              <a:buClr>
                <a:schemeClr val="accent5"/>
              </a:buClr>
              <a:buSzPct val="120000"/>
              <a:defRPr sz="1700"/>
            </a:lvl1pPr>
            <a:lvl2pPr>
              <a:buClr>
                <a:schemeClr val="accent5"/>
              </a:buClr>
              <a:buSzPct val="120000"/>
              <a:defRPr sz="1700"/>
            </a:lvl2pPr>
            <a:lvl3pPr>
              <a:buClr>
                <a:schemeClr val="accent5"/>
              </a:buClr>
              <a:buSzPct val="120000"/>
              <a:defRPr sz="1700"/>
            </a:lvl3pPr>
            <a:lvl4pPr>
              <a:buClr>
                <a:schemeClr val="accent5"/>
              </a:buClr>
              <a:buSzPct val="120000"/>
              <a:defRPr sz="1700"/>
            </a:lvl4pPr>
            <a:lvl5pPr>
              <a:buClr>
                <a:schemeClr val="accent5"/>
              </a:buClr>
              <a:buSzPct val="120000"/>
              <a:defRPr sz="1700"/>
            </a:lvl5pPr>
          </a:lstStyle>
          <a:p>
            <a:pPr lvl="0"/>
            <a:r>
              <a:rPr lang="de-DE" dirty="0"/>
              <a:t>Aufzählung oder Fließtext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A3E36D64-75EB-7249-A63E-49E9F2A3979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840912" y="1520825"/>
            <a:ext cx="1908175" cy="4895850"/>
          </a:xfrm>
        </p:spPr>
        <p:txBody>
          <a:bodyPr tIns="25200">
            <a:noAutofit/>
          </a:bodyPr>
          <a:lstStyle>
            <a:lvl1pPr>
              <a:buClr>
                <a:schemeClr val="accent5"/>
              </a:buClr>
              <a:buSzPct val="120000"/>
              <a:defRPr sz="1200"/>
            </a:lvl1pPr>
            <a:lvl2pPr>
              <a:buClr>
                <a:schemeClr val="accent5"/>
              </a:buClr>
              <a:buSzPct val="120000"/>
              <a:defRPr sz="1200"/>
            </a:lvl2pPr>
            <a:lvl3pPr>
              <a:buClr>
                <a:schemeClr val="accent5"/>
              </a:buClr>
              <a:buSzPct val="120000"/>
              <a:defRPr sz="1200"/>
            </a:lvl3pPr>
            <a:lvl4pPr>
              <a:buClr>
                <a:schemeClr val="accent5"/>
              </a:buClr>
              <a:buSzPct val="120000"/>
              <a:defRPr sz="1200"/>
            </a:lvl4pPr>
            <a:lvl5pPr>
              <a:buClr>
                <a:schemeClr val="accent5"/>
              </a:buClr>
              <a:buSzPct val="120000"/>
              <a:defRPr sz="1200"/>
            </a:lvl5pPr>
          </a:lstStyle>
          <a:p>
            <a:pPr lvl="0"/>
            <a:r>
              <a:rPr lang="de-DE" dirty="0"/>
              <a:t>Aufzählung oder Fließtext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ED06B77B-AFDF-5742-8D14-5847AE779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12738" y="856800"/>
            <a:ext cx="6527643" cy="470026"/>
          </a:xfrm>
          <a:solidFill>
            <a:schemeClr val="accent1"/>
          </a:solidFill>
        </p:spPr>
        <p:txBody>
          <a:bodyPr wrap="none" lIns="115200" tIns="36000" rIns="115200" bIns="18000">
            <a:spAutoFit/>
          </a:bodyPr>
          <a:lstStyle>
            <a:lvl1pPr marL="0" indent="0">
              <a:lnSpc>
                <a:spcPct val="90000"/>
              </a:lnSpc>
              <a:buFontTx/>
              <a:buNone/>
              <a:defRPr sz="3000" b="1" i="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de-DE" dirty="0"/>
              <a:t>2. ZEILE BEARBEITEN ODER LÖSCHEN</a:t>
            </a:r>
          </a:p>
        </p:txBody>
      </p:sp>
      <p:sp>
        <p:nvSpPr>
          <p:cNvPr id="10" name="Titel 6">
            <a:extLst>
              <a:ext uri="{FF2B5EF4-FFF2-40B4-BE49-F238E27FC236}">
                <a16:creationId xmlns:a16="http://schemas.microsoft.com/office/drawing/2014/main" id="{F5C3B40D-5E0B-3C40-8C7C-9F03DBCDA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91" y="342783"/>
            <a:ext cx="6148052" cy="458484"/>
          </a:xfrm>
          <a:solidFill>
            <a:schemeClr val="accent1"/>
          </a:solidFill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874334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rbe Text | Marginalspalte br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9C8E414-AABA-4932-9DA2-ED027C851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2538E-986B-6C46-B955-8C701E8C89AF}" type="datetime1">
              <a:rPr lang="de-DE" smtClean="0"/>
              <a:t>26.10.2021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DF5653-41EA-4FE4-A4BE-2DEF60446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Fußzeile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E45B4F-F38E-43B2-9AB1-8216E5CB9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8A61-2AC7-4B0E-B80F-DDADD701BB40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1F77720D-433C-4383-AB26-554BF9FABF6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2914" y="1520825"/>
            <a:ext cx="7524750" cy="4895850"/>
          </a:xfrm>
        </p:spPr>
        <p:txBody>
          <a:bodyPr>
            <a:noAutofit/>
          </a:bodyPr>
          <a:lstStyle>
            <a:lvl1pPr>
              <a:buClr>
                <a:schemeClr val="accent5"/>
              </a:buClr>
              <a:buSzPct val="120000"/>
              <a:defRPr sz="1700"/>
            </a:lvl1pPr>
            <a:lvl2pPr>
              <a:buClr>
                <a:schemeClr val="accent5"/>
              </a:buClr>
              <a:buSzPct val="120000"/>
              <a:defRPr sz="1700"/>
            </a:lvl2pPr>
            <a:lvl3pPr>
              <a:buClr>
                <a:schemeClr val="accent5"/>
              </a:buClr>
              <a:buSzPct val="120000"/>
              <a:defRPr sz="1700"/>
            </a:lvl3pPr>
            <a:lvl4pPr>
              <a:buClr>
                <a:schemeClr val="accent5"/>
              </a:buClr>
              <a:buSzPct val="120000"/>
              <a:defRPr sz="1700"/>
            </a:lvl4pPr>
            <a:lvl5pPr>
              <a:buClr>
                <a:schemeClr val="accent5"/>
              </a:buClr>
              <a:buSzPct val="120000"/>
              <a:defRPr sz="1700"/>
            </a:lvl5pPr>
          </a:lstStyle>
          <a:p>
            <a:pPr lvl="0"/>
            <a:r>
              <a:rPr lang="de-DE" dirty="0"/>
              <a:t>Aufzählung oder Fließtext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A3E36D64-75EB-7249-A63E-49E9F2A3979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904288" y="1520825"/>
            <a:ext cx="2844799" cy="4895850"/>
          </a:xfrm>
        </p:spPr>
        <p:txBody>
          <a:bodyPr tIns="25200">
            <a:noAutofit/>
          </a:bodyPr>
          <a:lstStyle>
            <a:lvl1pPr>
              <a:buClr>
                <a:schemeClr val="accent5"/>
              </a:buClr>
              <a:buSzPct val="120000"/>
              <a:defRPr sz="1200"/>
            </a:lvl1pPr>
            <a:lvl2pPr>
              <a:buClr>
                <a:schemeClr val="accent5"/>
              </a:buClr>
              <a:buSzPct val="120000"/>
              <a:defRPr sz="1200"/>
            </a:lvl2pPr>
            <a:lvl3pPr>
              <a:buClr>
                <a:schemeClr val="accent5"/>
              </a:buClr>
              <a:buSzPct val="120000"/>
              <a:defRPr sz="1200"/>
            </a:lvl3pPr>
            <a:lvl4pPr>
              <a:buClr>
                <a:schemeClr val="accent5"/>
              </a:buClr>
              <a:buSzPct val="120000"/>
              <a:defRPr sz="1200"/>
            </a:lvl4pPr>
            <a:lvl5pPr>
              <a:buClr>
                <a:schemeClr val="accent5"/>
              </a:buClr>
              <a:buSzPct val="120000"/>
              <a:defRPr sz="1200"/>
            </a:lvl5pPr>
          </a:lstStyle>
          <a:p>
            <a:pPr lvl="0"/>
            <a:r>
              <a:rPr lang="de-DE" dirty="0"/>
              <a:t>Aufzählung oder Fließtext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CE50955C-AEDF-204B-8317-E14B744DD28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12738" y="856800"/>
            <a:ext cx="6527643" cy="470026"/>
          </a:xfrm>
          <a:solidFill>
            <a:schemeClr val="accent1"/>
          </a:solidFill>
        </p:spPr>
        <p:txBody>
          <a:bodyPr wrap="none" lIns="115200" tIns="36000" rIns="115200" bIns="18000">
            <a:spAutoFit/>
          </a:bodyPr>
          <a:lstStyle>
            <a:lvl1pPr marL="0" indent="0">
              <a:lnSpc>
                <a:spcPct val="90000"/>
              </a:lnSpc>
              <a:buFontTx/>
              <a:buNone/>
              <a:defRPr sz="3000" b="1" i="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de-DE" dirty="0"/>
              <a:t>2. ZEILE BEARBEITEN ODER LÖSCHEN</a:t>
            </a:r>
          </a:p>
        </p:txBody>
      </p:sp>
      <p:sp>
        <p:nvSpPr>
          <p:cNvPr id="10" name="Titel 6">
            <a:extLst>
              <a:ext uri="{FF2B5EF4-FFF2-40B4-BE49-F238E27FC236}">
                <a16:creationId xmlns:a16="http://schemas.microsoft.com/office/drawing/2014/main" id="{2A28D097-F7E9-5F40-95D8-FC64EC383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91" y="342783"/>
            <a:ext cx="6148052" cy="458484"/>
          </a:xfrm>
          <a:solidFill>
            <a:schemeClr val="accent1"/>
          </a:solidFill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494178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nner Special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B2FCDF7C-9C72-5F44-B680-A8E81BA37978}"/>
              </a:ext>
            </a:extLst>
          </p:cNvPr>
          <p:cNvSpPr txBox="1"/>
          <p:nvPr userDrawn="1"/>
        </p:nvSpPr>
        <p:spPr>
          <a:xfrm>
            <a:off x="227013" y="92075"/>
            <a:ext cx="7777162" cy="6670675"/>
          </a:xfrm>
          <a:prstGeom prst="rect">
            <a:avLst/>
          </a:prstGeom>
          <a:noFill/>
        </p:spPr>
        <p:txBody>
          <a:bodyPr wrap="square" lIns="36000" rtlCol="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de-DE" sz="16000" dirty="0">
                <a:solidFill>
                  <a:schemeClr val="accent1"/>
                </a:solidFill>
              </a:rPr>
              <a:t>Specials</a:t>
            </a:r>
          </a:p>
        </p:txBody>
      </p:sp>
      <p:sp>
        <p:nvSpPr>
          <p:cNvPr id="7" name="Rechtwinkliges Dreieck 6">
            <a:extLst>
              <a:ext uri="{FF2B5EF4-FFF2-40B4-BE49-F238E27FC236}">
                <a16:creationId xmlns:a16="http://schemas.microsoft.com/office/drawing/2014/main" id="{2971FCF4-25A8-274D-9986-90AC0E5F319C}"/>
              </a:ext>
            </a:extLst>
          </p:cNvPr>
          <p:cNvSpPr/>
          <p:nvPr userDrawn="1"/>
        </p:nvSpPr>
        <p:spPr>
          <a:xfrm rot="13500000">
            <a:off x="6779820" y="1272117"/>
            <a:ext cx="4341010" cy="43410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F98F0A7-0823-264B-BD0F-32619CF0E3F8}"/>
              </a:ext>
            </a:extLst>
          </p:cNvPr>
          <p:cNvSpPr txBox="1"/>
          <p:nvPr userDrawn="1"/>
        </p:nvSpPr>
        <p:spPr>
          <a:xfrm>
            <a:off x="9912350" y="5654015"/>
            <a:ext cx="2318905" cy="923330"/>
          </a:xfrm>
          <a:prstGeom prst="rect">
            <a:avLst/>
          </a:prstGeom>
          <a:noFill/>
        </p:spPr>
        <p:txBody>
          <a:bodyPr wrap="square" lIns="36000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Folie dient nur Sortierungszwecken – nicht zur </a:t>
            </a:r>
            <a:r>
              <a:rPr lang="de-DE" dirty="0" err="1">
                <a:solidFill>
                  <a:schemeClr val="bg1"/>
                </a:solidFill>
              </a:rPr>
              <a:t>Verwenung</a:t>
            </a:r>
            <a:r>
              <a:rPr lang="de-DE" dirty="0">
                <a:solidFill>
                  <a:schemeClr val="bg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99507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02">
          <p15:clr>
            <a:srgbClr val="FBAE40"/>
          </p15:clr>
        </p15:guide>
        <p15:guide id="2" orient="horz" pos="259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 1z | Grafik oben Schwa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ihandform 25">
            <a:extLst>
              <a:ext uri="{FF2B5EF4-FFF2-40B4-BE49-F238E27FC236}">
                <a16:creationId xmlns:a16="http://schemas.microsoft.com/office/drawing/2014/main" id="{D9AEF4E9-E50B-0A4D-BC46-FACCB6F39AC3}"/>
              </a:ext>
            </a:extLst>
          </p:cNvPr>
          <p:cNvSpPr/>
          <p:nvPr userDrawn="1"/>
        </p:nvSpPr>
        <p:spPr>
          <a:xfrm>
            <a:off x="0" y="0"/>
            <a:ext cx="12192000" cy="4454264"/>
          </a:xfrm>
          <a:custGeom>
            <a:avLst/>
            <a:gdLst>
              <a:gd name="connsiteX0" fmla="*/ 0 w 12192000"/>
              <a:gd name="connsiteY0" fmla="*/ 0 h 4454264"/>
              <a:gd name="connsiteX1" fmla="*/ 12192000 w 12192000"/>
              <a:gd name="connsiteY1" fmla="*/ 0 h 4454264"/>
              <a:gd name="connsiteX2" fmla="*/ 12192000 w 12192000"/>
              <a:gd name="connsiteY2" fmla="*/ 3601716 h 4454264"/>
              <a:gd name="connsiteX3" fmla="*/ 0 w 12192000"/>
              <a:gd name="connsiteY3" fmla="*/ 4454264 h 4454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454264">
                <a:moveTo>
                  <a:pt x="0" y="0"/>
                </a:moveTo>
                <a:lnTo>
                  <a:pt x="12192000" y="0"/>
                </a:lnTo>
                <a:lnTo>
                  <a:pt x="12192000" y="3601716"/>
                </a:lnTo>
                <a:lnTo>
                  <a:pt x="0" y="44542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1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9C8E414-AABA-4932-9DA2-ED027C851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7D0E9-A085-1F44-A74A-809F92B9DFA4}" type="datetime1">
              <a:rPr lang="de-DE" smtClean="0"/>
              <a:t>26.10.2021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DF5653-41EA-4FE4-A4BE-2DEF60446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Fußzeile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E45B4F-F38E-43B2-9AB1-8216E5CB9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8A61-2AC7-4B0E-B80F-DDADD701BB40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7" name="Textplatzhalter 15">
            <a:extLst>
              <a:ext uri="{FF2B5EF4-FFF2-40B4-BE49-F238E27FC236}">
                <a16:creationId xmlns:a16="http://schemas.microsoft.com/office/drawing/2014/main" id="{FAF5CAD9-490B-4E9E-BF28-342011D2053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24338" y="4545013"/>
            <a:ext cx="3485590" cy="1936750"/>
          </a:xfrm>
        </p:spPr>
        <p:txBody>
          <a:bodyPr/>
          <a:lstStyle>
            <a:lvl1pPr>
              <a:spcAft>
                <a:spcPts val="0"/>
              </a:spcAft>
              <a:defRPr sz="1700"/>
            </a:lvl1pPr>
            <a:lvl2pPr>
              <a:spcAft>
                <a:spcPts val="0"/>
              </a:spcAft>
              <a:defRPr sz="1700"/>
            </a:lvl2pPr>
            <a:lvl3pPr>
              <a:spcAft>
                <a:spcPts val="0"/>
              </a:spcAft>
              <a:defRPr sz="1700"/>
            </a:lvl3pPr>
          </a:lstStyle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8" name="Textplatzhalter 15">
            <a:extLst>
              <a:ext uri="{FF2B5EF4-FFF2-40B4-BE49-F238E27FC236}">
                <a16:creationId xmlns:a16="http://schemas.microsoft.com/office/drawing/2014/main" id="{5914F5E7-08D4-44AD-B766-89D06AB4D65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67664" y="4545013"/>
            <a:ext cx="3524588" cy="1936750"/>
          </a:xfrm>
        </p:spPr>
        <p:txBody>
          <a:bodyPr/>
          <a:lstStyle>
            <a:lvl1pPr>
              <a:spcAft>
                <a:spcPts val="0"/>
              </a:spcAft>
              <a:defRPr sz="1700"/>
            </a:lvl1pPr>
            <a:lvl2pPr>
              <a:spcAft>
                <a:spcPts val="0"/>
              </a:spcAft>
              <a:defRPr sz="1700"/>
            </a:lvl2pPr>
            <a:lvl3pPr>
              <a:spcAft>
                <a:spcPts val="0"/>
              </a:spcAft>
              <a:defRPr sz="1700"/>
            </a:lvl3pPr>
          </a:lstStyle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2" name="Inhaltsplatzhalter 24">
            <a:extLst>
              <a:ext uri="{FF2B5EF4-FFF2-40B4-BE49-F238E27FC236}">
                <a16:creationId xmlns:a16="http://schemas.microsoft.com/office/drawing/2014/main" id="{AB9E1D3E-E4F8-4AFF-89B2-407B55CCC81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42913" y="1592263"/>
            <a:ext cx="3524588" cy="2160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tIns="36000"/>
          <a:lstStyle>
            <a:lvl1pPr marL="0" indent="0" algn="ctr">
              <a:spcAft>
                <a:spcPts val="0"/>
              </a:spcAft>
              <a:buNone/>
              <a:defRPr sz="1400"/>
            </a:lvl1pPr>
          </a:lstStyle>
          <a:p>
            <a:r>
              <a:rPr lang="de-DE" dirty="0"/>
              <a:t>Bild/Grafik durch Klicken auf </a:t>
            </a:r>
            <a:br>
              <a:rPr lang="de-DE" dirty="0"/>
            </a:br>
            <a:r>
              <a:rPr lang="de-DE" dirty="0"/>
              <a:t>Bild-Symbol hinzufügen</a:t>
            </a:r>
          </a:p>
        </p:txBody>
      </p:sp>
      <p:sp>
        <p:nvSpPr>
          <p:cNvPr id="13" name="Inhaltsplatzhalter 24">
            <a:extLst>
              <a:ext uri="{FF2B5EF4-FFF2-40B4-BE49-F238E27FC236}">
                <a16:creationId xmlns:a16="http://schemas.microsoft.com/office/drawing/2014/main" id="{F7F48B9D-6E26-4412-9AB5-D5D14F72F1CD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224338" y="1598671"/>
            <a:ext cx="3474926" cy="2160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tIns="36000"/>
          <a:lstStyle>
            <a:lvl1pPr marL="0" indent="0" algn="ctr">
              <a:spcAft>
                <a:spcPts val="0"/>
              </a:spcAft>
              <a:buNone/>
              <a:defRPr sz="1400"/>
            </a:lvl1pPr>
          </a:lstStyle>
          <a:p>
            <a:r>
              <a:rPr lang="de-DE" dirty="0"/>
              <a:t>Bild/Grafik durch Klicken auf </a:t>
            </a:r>
            <a:br>
              <a:rPr lang="de-DE" dirty="0"/>
            </a:br>
            <a:r>
              <a:rPr lang="de-DE" dirty="0"/>
              <a:t>Bild-Symbol hinzufügen</a:t>
            </a:r>
          </a:p>
        </p:txBody>
      </p:sp>
      <p:sp>
        <p:nvSpPr>
          <p:cNvPr id="14" name="Inhaltsplatzhalter 24">
            <a:extLst>
              <a:ext uri="{FF2B5EF4-FFF2-40B4-BE49-F238E27FC236}">
                <a16:creationId xmlns:a16="http://schemas.microsoft.com/office/drawing/2014/main" id="{11455913-5E73-45AA-A76B-29E6D8A6CDD3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7967663" y="1598671"/>
            <a:ext cx="3524588" cy="2160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tIns="36000"/>
          <a:lstStyle>
            <a:lvl1pPr marL="0" indent="0" algn="ctr">
              <a:spcAft>
                <a:spcPts val="0"/>
              </a:spcAft>
              <a:buNone/>
              <a:defRPr sz="1400"/>
            </a:lvl1pPr>
          </a:lstStyle>
          <a:p>
            <a:r>
              <a:rPr lang="de-DE" dirty="0"/>
              <a:t>Bild/Grafik durch Klicken auf </a:t>
            </a:r>
            <a:br>
              <a:rPr lang="de-DE" dirty="0"/>
            </a:br>
            <a:r>
              <a:rPr lang="de-DE" dirty="0"/>
              <a:t>Bild-Symbol hinzufügen</a:t>
            </a:r>
          </a:p>
        </p:txBody>
      </p:sp>
      <p:sp>
        <p:nvSpPr>
          <p:cNvPr id="15" name="Textplatzhalter 15">
            <a:extLst>
              <a:ext uri="{FF2B5EF4-FFF2-40B4-BE49-F238E27FC236}">
                <a16:creationId xmlns:a16="http://schemas.microsoft.com/office/drawing/2014/main" id="{1F75CA6C-D0B8-9B44-84D4-7208E6C817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2913" y="4545013"/>
            <a:ext cx="3528562" cy="1936750"/>
          </a:xfrm>
        </p:spPr>
        <p:txBody>
          <a:bodyPr/>
          <a:lstStyle>
            <a:lvl1pPr>
              <a:spcAft>
                <a:spcPts val="0"/>
              </a:spcAft>
              <a:defRPr sz="1700"/>
            </a:lvl1pPr>
            <a:lvl2pPr>
              <a:spcAft>
                <a:spcPts val="0"/>
              </a:spcAft>
              <a:defRPr sz="1700"/>
            </a:lvl2pPr>
            <a:lvl3pPr>
              <a:spcAft>
                <a:spcPts val="0"/>
              </a:spcAft>
              <a:defRPr sz="1700"/>
            </a:lvl3pPr>
          </a:lstStyle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CA28E1CF-0E75-354A-B452-4D12C37BC73C}"/>
              </a:ext>
            </a:extLst>
          </p:cNvPr>
          <p:cNvSpPr txBox="1">
            <a:spLocks/>
          </p:cNvSpPr>
          <p:nvPr userDrawn="1"/>
        </p:nvSpPr>
        <p:spPr>
          <a:xfrm>
            <a:off x="312842" y="353424"/>
            <a:ext cx="6148052" cy="470026"/>
          </a:xfrm>
          <a:prstGeom prst="rect">
            <a:avLst/>
          </a:prstGeom>
          <a:solidFill>
            <a:schemeClr val="tx2"/>
          </a:solidFill>
        </p:spPr>
        <p:txBody>
          <a:bodyPr wrap="none" lIns="115200" tIns="36000" rIns="115200" bIns="1800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3000" kern="1200" cap="all" spc="-20" baseline="0" smtClean="0">
                <a:solidFill>
                  <a:schemeClr val="tx1"/>
                </a:solidFill>
                <a:latin typeface="Source Sans Pro Bold" panose="020B0703030503020204" pitchFamily="34" charset="0"/>
                <a:ea typeface="+mj-ea"/>
                <a:cs typeface="+mj-cs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pic>
        <p:nvPicPr>
          <p:cNvPr id="19" name="Grafik 18" descr="Ein Bild, das Text enthält.&#10;&#10;Automatisch generierte Beschreibung">
            <a:extLst>
              <a:ext uri="{FF2B5EF4-FFF2-40B4-BE49-F238E27FC236}">
                <a16:creationId xmlns:a16="http://schemas.microsoft.com/office/drawing/2014/main" id="{C92756BD-01F3-EF47-A88B-548DFA8250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800" y="0"/>
            <a:ext cx="2170800" cy="1047091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863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1z | Grafik oben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ihandform 21">
            <a:extLst>
              <a:ext uri="{FF2B5EF4-FFF2-40B4-BE49-F238E27FC236}">
                <a16:creationId xmlns:a16="http://schemas.microsoft.com/office/drawing/2014/main" id="{E5607EB6-8CDB-A04E-85AE-8A651614FB3B}"/>
              </a:ext>
            </a:extLst>
          </p:cNvPr>
          <p:cNvSpPr/>
          <p:nvPr userDrawn="1"/>
        </p:nvSpPr>
        <p:spPr>
          <a:xfrm>
            <a:off x="0" y="3630373"/>
            <a:ext cx="12192000" cy="3227627"/>
          </a:xfrm>
          <a:custGeom>
            <a:avLst/>
            <a:gdLst>
              <a:gd name="connsiteX0" fmla="*/ 12192000 w 12192000"/>
              <a:gd name="connsiteY0" fmla="*/ 0 h 3227627"/>
              <a:gd name="connsiteX1" fmla="*/ 12192000 w 12192000"/>
              <a:gd name="connsiteY1" fmla="*/ 3227627 h 3227627"/>
              <a:gd name="connsiteX2" fmla="*/ 0 w 12192000"/>
              <a:gd name="connsiteY2" fmla="*/ 3227627 h 3227627"/>
              <a:gd name="connsiteX3" fmla="*/ 0 w 12192000"/>
              <a:gd name="connsiteY3" fmla="*/ 852548 h 3227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227627">
                <a:moveTo>
                  <a:pt x="12192000" y="0"/>
                </a:moveTo>
                <a:lnTo>
                  <a:pt x="12192000" y="3227627"/>
                </a:lnTo>
                <a:lnTo>
                  <a:pt x="0" y="3227627"/>
                </a:lnTo>
                <a:lnTo>
                  <a:pt x="0" y="85254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9C8E414-AABA-4932-9DA2-ED027C851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FC7848-08BB-9448-B280-C08CC7411D8B}" type="datetime1">
              <a:rPr lang="de-DE" smtClean="0"/>
              <a:t>26.10.2021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DF5653-41EA-4FE4-A4BE-2DEF60446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Fußzeile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E45B4F-F38E-43B2-9AB1-8216E5CB9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9C38A61-2AC7-4B0E-B80F-DDADD701BB40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Diagrammplatzhalter 6">
            <a:extLst>
              <a:ext uri="{FF2B5EF4-FFF2-40B4-BE49-F238E27FC236}">
                <a16:creationId xmlns:a16="http://schemas.microsoft.com/office/drawing/2014/main" id="{57422365-F1CE-A943-B33D-5561644FB79B}"/>
              </a:ext>
            </a:extLst>
          </p:cNvPr>
          <p:cNvSpPr>
            <a:spLocks noGrp="1"/>
          </p:cNvSpPr>
          <p:nvPr>
            <p:ph type="chart" sz="quarter" idx="20"/>
          </p:nvPr>
        </p:nvSpPr>
        <p:spPr>
          <a:xfrm>
            <a:off x="442913" y="1529149"/>
            <a:ext cx="3526401" cy="2160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chart</a:t>
            </a:r>
            <a:endParaRPr lang="de-DE" dirty="0"/>
          </a:p>
        </p:txBody>
      </p:sp>
      <p:sp>
        <p:nvSpPr>
          <p:cNvPr id="19" name="Diagrammplatzhalter 6">
            <a:extLst>
              <a:ext uri="{FF2B5EF4-FFF2-40B4-BE49-F238E27FC236}">
                <a16:creationId xmlns:a16="http://schemas.microsoft.com/office/drawing/2014/main" id="{759D297C-C84E-9140-B0FA-F132971F37BF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4224338" y="1529149"/>
            <a:ext cx="3507577" cy="2160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chart</a:t>
            </a:r>
            <a:endParaRPr lang="de-DE"/>
          </a:p>
        </p:txBody>
      </p:sp>
      <p:sp>
        <p:nvSpPr>
          <p:cNvPr id="20" name="Diagrammplatzhalter 6">
            <a:extLst>
              <a:ext uri="{FF2B5EF4-FFF2-40B4-BE49-F238E27FC236}">
                <a16:creationId xmlns:a16="http://schemas.microsoft.com/office/drawing/2014/main" id="{4E4CB168-149F-124F-BF88-F7FB0648EDC8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7982402" y="1529149"/>
            <a:ext cx="3509849" cy="2160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chart</a:t>
            </a:r>
            <a:endParaRPr lang="de-DE" dirty="0"/>
          </a:p>
        </p:txBody>
      </p:sp>
      <p:sp>
        <p:nvSpPr>
          <p:cNvPr id="21" name="Textplatzhalter 15">
            <a:extLst>
              <a:ext uri="{FF2B5EF4-FFF2-40B4-BE49-F238E27FC236}">
                <a16:creationId xmlns:a16="http://schemas.microsoft.com/office/drawing/2014/main" id="{1255CEC0-0EDD-C242-B877-EDBAD5A8A8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24338" y="4551161"/>
            <a:ext cx="3507577" cy="1865513"/>
          </a:xfrm>
        </p:spPr>
        <p:txBody>
          <a:bodyPr/>
          <a:lstStyle>
            <a:lvl1pPr>
              <a:spcAft>
                <a:spcPts val="0"/>
              </a:spcAft>
              <a:defRPr sz="1700">
                <a:solidFill>
                  <a:schemeClr val="bg1"/>
                </a:solidFill>
              </a:defRPr>
            </a:lvl1pPr>
            <a:lvl2pPr>
              <a:spcAft>
                <a:spcPts val="0"/>
              </a:spcAft>
              <a:defRPr sz="1700">
                <a:solidFill>
                  <a:schemeClr val="bg1"/>
                </a:solidFill>
              </a:defRPr>
            </a:lvl2pPr>
            <a:lvl3pPr>
              <a:spcAft>
                <a:spcPts val="0"/>
              </a:spcAft>
              <a:defRPr sz="1700">
                <a:solidFill>
                  <a:schemeClr val="bg1"/>
                </a:solidFill>
              </a:defRPr>
            </a:lvl3pPr>
          </a:lstStyle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23" name="Textplatzhalter 15">
            <a:extLst>
              <a:ext uri="{FF2B5EF4-FFF2-40B4-BE49-F238E27FC236}">
                <a16:creationId xmlns:a16="http://schemas.microsoft.com/office/drawing/2014/main" id="{CE79241A-8BEE-9C48-9425-3FCCA748E64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82402" y="4551161"/>
            <a:ext cx="3509849" cy="1865514"/>
          </a:xfrm>
        </p:spPr>
        <p:txBody>
          <a:bodyPr/>
          <a:lstStyle>
            <a:lvl1pPr>
              <a:spcAft>
                <a:spcPts val="0"/>
              </a:spcAft>
              <a:defRPr sz="1700">
                <a:solidFill>
                  <a:schemeClr val="bg1"/>
                </a:solidFill>
              </a:defRPr>
            </a:lvl1pPr>
            <a:lvl2pPr>
              <a:spcAft>
                <a:spcPts val="0"/>
              </a:spcAft>
              <a:defRPr sz="1700">
                <a:solidFill>
                  <a:schemeClr val="bg1"/>
                </a:solidFill>
              </a:defRPr>
            </a:lvl2pPr>
            <a:lvl3pPr>
              <a:spcAft>
                <a:spcPts val="0"/>
              </a:spcAft>
              <a:defRPr sz="1700">
                <a:solidFill>
                  <a:schemeClr val="bg1"/>
                </a:solidFill>
              </a:defRPr>
            </a:lvl3pPr>
          </a:lstStyle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24" name="Textplatzhalter 15">
            <a:extLst>
              <a:ext uri="{FF2B5EF4-FFF2-40B4-BE49-F238E27FC236}">
                <a16:creationId xmlns:a16="http://schemas.microsoft.com/office/drawing/2014/main" id="{3914B0CF-B75A-7D4E-ABF7-E078A328C5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1737" y="4551161"/>
            <a:ext cx="3507577" cy="1865514"/>
          </a:xfrm>
        </p:spPr>
        <p:txBody>
          <a:bodyPr/>
          <a:lstStyle>
            <a:lvl1pPr>
              <a:spcAft>
                <a:spcPts val="0"/>
              </a:spcAft>
              <a:defRPr sz="1700">
                <a:solidFill>
                  <a:schemeClr val="bg1"/>
                </a:solidFill>
              </a:defRPr>
            </a:lvl1pPr>
            <a:lvl2pPr>
              <a:spcAft>
                <a:spcPts val="0"/>
              </a:spcAft>
              <a:defRPr sz="1700">
                <a:solidFill>
                  <a:schemeClr val="bg1"/>
                </a:solidFill>
              </a:defRPr>
            </a:lvl2pPr>
            <a:lvl3pPr>
              <a:spcAft>
                <a:spcPts val="0"/>
              </a:spcAft>
              <a:defRPr sz="1700">
                <a:solidFill>
                  <a:schemeClr val="bg1"/>
                </a:solidFill>
              </a:defRPr>
            </a:lvl3pPr>
          </a:lstStyle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26" name="Textplatzhalter 5">
            <a:extLst>
              <a:ext uri="{FF2B5EF4-FFF2-40B4-BE49-F238E27FC236}">
                <a16:creationId xmlns:a16="http://schemas.microsoft.com/office/drawing/2014/main" id="{309103B2-7D6B-EC4C-B621-695FDA372F6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12738" y="856800"/>
            <a:ext cx="6527643" cy="470026"/>
          </a:xfrm>
          <a:solidFill>
            <a:schemeClr val="accent1"/>
          </a:solidFill>
        </p:spPr>
        <p:txBody>
          <a:bodyPr wrap="none" lIns="115200" tIns="36000" rIns="115200" bIns="18000">
            <a:spAutoFit/>
          </a:bodyPr>
          <a:lstStyle>
            <a:lvl1pPr marL="0" indent="0">
              <a:lnSpc>
                <a:spcPct val="90000"/>
              </a:lnSpc>
              <a:buFontTx/>
              <a:buNone/>
              <a:defRPr sz="3000" b="1" i="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de-DE" dirty="0"/>
              <a:t>2. ZEILE BEARBEITEN ODER LÖSCHEN</a:t>
            </a:r>
          </a:p>
        </p:txBody>
      </p:sp>
      <p:sp>
        <p:nvSpPr>
          <p:cNvPr id="27" name="Titel 6">
            <a:extLst>
              <a:ext uri="{FF2B5EF4-FFF2-40B4-BE49-F238E27FC236}">
                <a16:creationId xmlns:a16="http://schemas.microsoft.com/office/drawing/2014/main" id="{2CBD3DEC-B5C6-AB4B-9FF0-397EDAD3F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91" y="342783"/>
            <a:ext cx="6148052" cy="458484"/>
          </a:xfrm>
          <a:solidFill>
            <a:schemeClr val="accent1"/>
          </a:solidFill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195272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863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 2z | Facts Schwarz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9C8E414-AABA-4932-9DA2-ED027C851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FB8923F-5D14-B54D-83C1-CAEEA58BAC7F}" type="datetime1">
              <a:rPr lang="de-DE" smtClean="0"/>
              <a:t>26.10.2021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DF5653-41EA-4FE4-A4BE-2DEF60446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Fußzeile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E45B4F-F38E-43B2-9AB1-8216E5CB9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9C38A61-2AC7-4B0E-B80F-DDADD701BB40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1F77720D-433C-4383-AB26-554BF9FABF6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6557" y="4230929"/>
            <a:ext cx="1912937" cy="1309377"/>
          </a:xfrm>
        </p:spPr>
        <p:txBody>
          <a:bodyPr rIns="0">
            <a:noAutofit/>
          </a:bodyPr>
          <a:lstStyle>
            <a:lvl1pPr marL="0" indent="0">
              <a:buClr>
                <a:schemeClr val="accent5"/>
              </a:buClr>
              <a:buSzPct val="120000"/>
              <a:buNone/>
              <a:defRPr sz="1700">
                <a:solidFill>
                  <a:schemeClr val="bg1"/>
                </a:solidFill>
              </a:defRPr>
            </a:lvl1pPr>
            <a:lvl2pPr marL="180975" indent="0">
              <a:buClr>
                <a:schemeClr val="accent5"/>
              </a:buClr>
              <a:buSzPct val="120000"/>
              <a:buNone/>
              <a:defRPr sz="1700">
                <a:solidFill>
                  <a:schemeClr val="bg1"/>
                </a:solidFill>
              </a:defRPr>
            </a:lvl2pPr>
            <a:lvl3pPr marL="361950" indent="0">
              <a:buClr>
                <a:schemeClr val="accent5"/>
              </a:buClr>
              <a:buSzPct val="120000"/>
              <a:buNone/>
              <a:defRPr sz="1700">
                <a:solidFill>
                  <a:schemeClr val="bg1"/>
                </a:solidFill>
              </a:defRPr>
            </a:lvl3pPr>
            <a:lvl4pPr marL="542925" indent="0">
              <a:buClr>
                <a:schemeClr val="accent5"/>
              </a:buClr>
              <a:buSzPct val="120000"/>
              <a:buNone/>
              <a:defRPr sz="1700">
                <a:solidFill>
                  <a:schemeClr val="bg1"/>
                </a:solidFill>
              </a:defRPr>
            </a:lvl4pPr>
            <a:lvl5pPr marL="714375" indent="0">
              <a:buClr>
                <a:schemeClr val="accent5"/>
              </a:buClr>
              <a:buSzPct val="120000"/>
              <a:buNone/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Aufzählung oder Fließtext bearbeiten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197813E-2C44-E84D-9F88-6613911A0CE4}"/>
              </a:ext>
            </a:extLst>
          </p:cNvPr>
          <p:cNvSpPr txBox="1"/>
          <p:nvPr userDrawn="1"/>
        </p:nvSpPr>
        <p:spPr>
          <a:xfrm>
            <a:off x="386556" y="2342340"/>
            <a:ext cx="1912938" cy="1255543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algn="l"/>
            <a:r>
              <a:rPr lang="de-DE" sz="9600" b="1" i="0" baseline="0" dirty="0">
                <a:solidFill>
                  <a:schemeClr val="bg1"/>
                </a:solidFill>
                <a:latin typeface="Source Serif Pro" charset="0"/>
                <a:ea typeface="Source Serif Pro" charset="0"/>
                <a:cs typeface="Source Serif Pro" charset="0"/>
              </a:rPr>
              <a:t>01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269FF1EE-52E8-F141-9E66-FA6807D3290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6556" y="3434747"/>
            <a:ext cx="1753559" cy="265260"/>
          </a:xfrm>
          <a:solidFill>
            <a:schemeClr val="bg1"/>
          </a:solidFill>
        </p:spPr>
        <p:txBody>
          <a:bodyPr wrap="none" lIns="93600" tIns="18000" rIns="93600" bIns="18000">
            <a:spAutoFit/>
          </a:bodyPr>
          <a:lstStyle>
            <a:lvl1pPr marL="0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tx1"/>
                </a:solidFill>
                <a:latin typeface="+mj-lt"/>
              </a:defRPr>
            </a:lvl1pPr>
            <a:lvl2pPr marL="18097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2pPr>
            <a:lvl3pPr marL="361950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3pPr>
            <a:lvl4pPr marL="54292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4pPr>
            <a:lvl5pPr marL="71437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 dirty="0"/>
              <a:t>Minititel </a:t>
            </a:r>
            <a:r>
              <a:rPr lang="de-DE" dirty="0" err="1"/>
              <a:t>bear</a:t>
            </a:r>
            <a:r>
              <a:rPr lang="de-DE" dirty="0"/>
              <a:t>.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E6A2C81F-4FAC-D148-9943-F7C14D90731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86556" y="3747626"/>
            <a:ext cx="1753559" cy="265260"/>
          </a:xfrm>
          <a:solidFill>
            <a:schemeClr val="bg1"/>
          </a:solidFill>
        </p:spPr>
        <p:txBody>
          <a:bodyPr wrap="none" lIns="93600" tIns="18000" rIns="93600" bIns="18000">
            <a:spAutoFit/>
          </a:bodyPr>
          <a:lstStyle>
            <a:lvl1pPr marL="0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tx1"/>
                </a:solidFill>
                <a:latin typeface="+mj-lt"/>
              </a:defRPr>
            </a:lvl1pPr>
            <a:lvl2pPr marL="18097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2pPr>
            <a:lvl3pPr marL="361950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3pPr>
            <a:lvl4pPr marL="54292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4pPr>
            <a:lvl5pPr marL="71437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 dirty="0"/>
              <a:t>Minititel </a:t>
            </a:r>
            <a:r>
              <a:rPr lang="de-DE" dirty="0" err="1"/>
              <a:t>bear</a:t>
            </a:r>
            <a:r>
              <a:rPr lang="de-DE" dirty="0"/>
              <a:t>.</a:t>
            </a:r>
          </a:p>
        </p:txBody>
      </p:sp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9E19ADE0-FF19-C64D-9E44-B6868379D223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2799808" y="4891032"/>
            <a:ext cx="1912937" cy="1309377"/>
          </a:xfrm>
        </p:spPr>
        <p:txBody>
          <a:bodyPr rIns="0">
            <a:noAutofit/>
          </a:bodyPr>
          <a:lstStyle>
            <a:lvl1pPr marL="0" indent="0">
              <a:buClr>
                <a:schemeClr val="accent5"/>
              </a:buClr>
              <a:buSzPct val="120000"/>
              <a:buNone/>
              <a:defRPr sz="1700">
                <a:solidFill>
                  <a:schemeClr val="bg1"/>
                </a:solidFill>
              </a:defRPr>
            </a:lvl1pPr>
            <a:lvl2pPr marL="180975" indent="0">
              <a:buClr>
                <a:schemeClr val="accent5"/>
              </a:buClr>
              <a:buSzPct val="120000"/>
              <a:buNone/>
              <a:defRPr sz="1700">
                <a:solidFill>
                  <a:schemeClr val="bg1"/>
                </a:solidFill>
              </a:defRPr>
            </a:lvl2pPr>
            <a:lvl3pPr marL="361950" indent="0">
              <a:buClr>
                <a:schemeClr val="accent5"/>
              </a:buClr>
              <a:buSzPct val="120000"/>
              <a:buNone/>
              <a:defRPr sz="1700">
                <a:solidFill>
                  <a:schemeClr val="bg1"/>
                </a:solidFill>
              </a:defRPr>
            </a:lvl3pPr>
            <a:lvl4pPr marL="542925" indent="0">
              <a:buClr>
                <a:schemeClr val="accent5"/>
              </a:buClr>
              <a:buSzPct val="120000"/>
              <a:buNone/>
              <a:defRPr sz="1700">
                <a:solidFill>
                  <a:schemeClr val="bg1"/>
                </a:solidFill>
              </a:defRPr>
            </a:lvl4pPr>
            <a:lvl5pPr marL="714375" indent="0">
              <a:buClr>
                <a:schemeClr val="accent5"/>
              </a:buClr>
              <a:buSzPct val="120000"/>
              <a:buNone/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Aufzählung oder Fließtext bearbeiten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B1129070-CA9F-C54E-9D8D-0E38B28494B4}"/>
              </a:ext>
            </a:extLst>
          </p:cNvPr>
          <p:cNvSpPr txBox="1"/>
          <p:nvPr userDrawn="1"/>
        </p:nvSpPr>
        <p:spPr>
          <a:xfrm>
            <a:off x="2799807" y="3002443"/>
            <a:ext cx="1912938" cy="1255543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algn="l"/>
            <a:r>
              <a:rPr lang="de-DE" sz="9600" b="1" i="0" baseline="0" dirty="0">
                <a:solidFill>
                  <a:schemeClr val="bg1"/>
                </a:solidFill>
                <a:latin typeface="Source Serif Pro" charset="0"/>
                <a:ea typeface="Source Serif Pro" charset="0"/>
                <a:cs typeface="Source Serif Pro" charset="0"/>
              </a:rPr>
              <a:t>02</a:t>
            </a:r>
          </a:p>
        </p:txBody>
      </p:sp>
      <p:sp>
        <p:nvSpPr>
          <p:cNvPr id="20" name="Textplatzhalter 3">
            <a:extLst>
              <a:ext uri="{FF2B5EF4-FFF2-40B4-BE49-F238E27FC236}">
                <a16:creationId xmlns:a16="http://schemas.microsoft.com/office/drawing/2014/main" id="{E5B34B96-A93D-6C48-A624-0F41C6D3B9B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799807" y="4094850"/>
            <a:ext cx="1753559" cy="265260"/>
          </a:xfrm>
          <a:solidFill>
            <a:schemeClr val="bg1"/>
          </a:solidFill>
        </p:spPr>
        <p:txBody>
          <a:bodyPr wrap="none" lIns="93600" tIns="18000" rIns="93600" bIns="18000">
            <a:spAutoFit/>
          </a:bodyPr>
          <a:lstStyle>
            <a:lvl1pPr marL="0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tx1"/>
                </a:solidFill>
                <a:latin typeface="+mj-lt"/>
              </a:defRPr>
            </a:lvl1pPr>
            <a:lvl2pPr marL="18097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2pPr>
            <a:lvl3pPr marL="361950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3pPr>
            <a:lvl4pPr marL="54292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4pPr>
            <a:lvl5pPr marL="71437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 dirty="0"/>
              <a:t>Minititel </a:t>
            </a:r>
            <a:r>
              <a:rPr lang="de-DE" dirty="0" err="1"/>
              <a:t>bear</a:t>
            </a:r>
            <a:r>
              <a:rPr lang="de-DE" dirty="0"/>
              <a:t>.</a:t>
            </a:r>
          </a:p>
        </p:txBody>
      </p:sp>
      <p:sp>
        <p:nvSpPr>
          <p:cNvPr id="21" name="Textplatzhalter 3">
            <a:extLst>
              <a:ext uri="{FF2B5EF4-FFF2-40B4-BE49-F238E27FC236}">
                <a16:creationId xmlns:a16="http://schemas.microsoft.com/office/drawing/2014/main" id="{ADD9014A-E446-AC42-B8DE-0F9B6D588C5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99807" y="4407729"/>
            <a:ext cx="1753559" cy="265260"/>
          </a:xfrm>
          <a:solidFill>
            <a:schemeClr val="bg1"/>
          </a:solidFill>
        </p:spPr>
        <p:txBody>
          <a:bodyPr wrap="none" lIns="93600" tIns="18000" rIns="93600" bIns="18000">
            <a:spAutoFit/>
          </a:bodyPr>
          <a:lstStyle>
            <a:lvl1pPr marL="0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tx1"/>
                </a:solidFill>
                <a:latin typeface="+mj-lt"/>
              </a:defRPr>
            </a:lvl1pPr>
            <a:lvl2pPr marL="18097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2pPr>
            <a:lvl3pPr marL="361950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3pPr>
            <a:lvl4pPr marL="54292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4pPr>
            <a:lvl5pPr marL="71437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 dirty="0"/>
              <a:t>Minititel </a:t>
            </a:r>
            <a:r>
              <a:rPr lang="de-DE" dirty="0" err="1"/>
              <a:t>bear</a:t>
            </a:r>
            <a:r>
              <a:rPr lang="de-DE" dirty="0"/>
              <a:t>.</a:t>
            </a:r>
          </a:p>
        </p:txBody>
      </p:sp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86D5A02C-E0A4-7C45-9278-78C073C952B3}"/>
              </a:ext>
            </a:extLst>
          </p:cNvPr>
          <p:cNvSpPr>
            <a:spLocks noGrp="1"/>
          </p:cNvSpPr>
          <p:nvPr>
            <p:ph idx="27" hasCustomPrompt="1"/>
          </p:nvPr>
        </p:nvSpPr>
        <p:spPr>
          <a:xfrm>
            <a:off x="5160641" y="4230929"/>
            <a:ext cx="1912937" cy="1309377"/>
          </a:xfrm>
        </p:spPr>
        <p:txBody>
          <a:bodyPr rIns="0">
            <a:noAutofit/>
          </a:bodyPr>
          <a:lstStyle>
            <a:lvl1pPr marL="0" indent="0">
              <a:buClr>
                <a:schemeClr val="accent5"/>
              </a:buClr>
              <a:buSzPct val="120000"/>
              <a:buNone/>
              <a:defRPr sz="1700">
                <a:solidFill>
                  <a:schemeClr val="bg1"/>
                </a:solidFill>
              </a:defRPr>
            </a:lvl1pPr>
            <a:lvl2pPr marL="180975" indent="0">
              <a:buClr>
                <a:schemeClr val="accent5"/>
              </a:buClr>
              <a:buSzPct val="120000"/>
              <a:buNone/>
              <a:defRPr sz="1700">
                <a:solidFill>
                  <a:schemeClr val="bg1"/>
                </a:solidFill>
              </a:defRPr>
            </a:lvl2pPr>
            <a:lvl3pPr marL="361950" indent="0">
              <a:buClr>
                <a:schemeClr val="accent5"/>
              </a:buClr>
              <a:buSzPct val="120000"/>
              <a:buNone/>
              <a:defRPr sz="1700">
                <a:solidFill>
                  <a:schemeClr val="bg1"/>
                </a:solidFill>
              </a:defRPr>
            </a:lvl3pPr>
            <a:lvl4pPr marL="542925" indent="0">
              <a:buClr>
                <a:schemeClr val="accent5"/>
              </a:buClr>
              <a:buSzPct val="120000"/>
              <a:buNone/>
              <a:defRPr sz="1700">
                <a:solidFill>
                  <a:schemeClr val="bg1"/>
                </a:solidFill>
              </a:defRPr>
            </a:lvl4pPr>
            <a:lvl5pPr marL="714375" indent="0">
              <a:buClr>
                <a:schemeClr val="accent5"/>
              </a:buClr>
              <a:buSzPct val="120000"/>
              <a:buNone/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Aufzählung oder Fließtext bearbeiten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DD90858E-B1CF-3247-9C9A-81817A0D490D}"/>
              </a:ext>
            </a:extLst>
          </p:cNvPr>
          <p:cNvSpPr txBox="1"/>
          <p:nvPr userDrawn="1"/>
        </p:nvSpPr>
        <p:spPr>
          <a:xfrm>
            <a:off x="5160640" y="2342340"/>
            <a:ext cx="1912938" cy="1255543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algn="l"/>
            <a:r>
              <a:rPr lang="de-DE" sz="9600" b="1" i="0" baseline="0" dirty="0">
                <a:solidFill>
                  <a:schemeClr val="bg1"/>
                </a:solidFill>
                <a:latin typeface="Source Serif Pro" charset="0"/>
                <a:ea typeface="Source Serif Pro" charset="0"/>
                <a:cs typeface="Source Serif Pro" charset="0"/>
              </a:rPr>
              <a:t>03</a:t>
            </a:r>
          </a:p>
        </p:txBody>
      </p:sp>
      <p:sp>
        <p:nvSpPr>
          <p:cNvPr id="24" name="Textplatzhalter 3">
            <a:extLst>
              <a:ext uri="{FF2B5EF4-FFF2-40B4-BE49-F238E27FC236}">
                <a16:creationId xmlns:a16="http://schemas.microsoft.com/office/drawing/2014/main" id="{EA340B2E-0D71-BD47-97CE-21777355519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160640" y="3434747"/>
            <a:ext cx="1753559" cy="265260"/>
          </a:xfrm>
          <a:solidFill>
            <a:schemeClr val="bg1"/>
          </a:solidFill>
        </p:spPr>
        <p:txBody>
          <a:bodyPr wrap="none" lIns="93600" tIns="18000" rIns="93600" bIns="18000">
            <a:spAutoFit/>
          </a:bodyPr>
          <a:lstStyle>
            <a:lvl1pPr marL="0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tx1"/>
                </a:solidFill>
                <a:latin typeface="+mj-lt"/>
              </a:defRPr>
            </a:lvl1pPr>
            <a:lvl2pPr marL="18097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2pPr>
            <a:lvl3pPr marL="361950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3pPr>
            <a:lvl4pPr marL="54292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4pPr>
            <a:lvl5pPr marL="71437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 dirty="0"/>
              <a:t>Minititel </a:t>
            </a:r>
            <a:r>
              <a:rPr lang="de-DE" dirty="0" err="1"/>
              <a:t>bear</a:t>
            </a:r>
            <a:r>
              <a:rPr lang="de-DE" dirty="0"/>
              <a:t>.</a:t>
            </a:r>
          </a:p>
        </p:txBody>
      </p:sp>
      <p:sp>
        <p:nvSpPr>
          <p:cNvPr id="25" name="Textplatzhalter 3">
            <a:extLst>
              <a:ext uri="{FF2B5EF4-FFF2-40B4-BE49-F238E27FC236}">
                <a16:creationId xmlns:a16="http://schemas.microsoft.com/office/drawing/2014/main" id="{117FE934-701C-8A40-B044-C8EFE298F86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160640" y="3747626"/>
            <a:ext cx="1753559" cy="265260"/>
          </a:xfrm>
          <a:solidFill>
            <a:schemeClr val="bg1"/>
          </a:solidFill>
        </p:spPr>
        <p:txBody>
          <a:bodyPr wrap="none" lIns="93600" tIns="18000" rIns="93600" bIns="18000">
            <a:spAutoFit/>
          </a:bodyPr>
          <a:lstStyle>
            <a:lvl1pPr marL="0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tx1"/>
                </a:solidFill>
                <a:latin typeface="+mj-lt"/>
              </a:defRPr>
            </a:lvl1pPr>
            <a:lvl2pPr marL="18097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2pPr>
            <a:lvl3pPr marL="361950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3pPr>
            <a:lvl4pPr marL="54292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4pPr>
            <a:lvl5pPr marL="71437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 dirty="0"/>
              <a:t>Minititel </a:t>
            </a:r>
            <a:r>
              <a:rPr lang="de-DE" dirty="0" err="1"/>
              <a:t>bear</a:t>
            </a:r>
            <a:r>
              <a:rPr lang="de-DE" dirty="0"/>
              <a:t>.</a:t>
            </a:r>
          </a:p>
        </p:txBody>
      </p:sp>
      <p:sp>
        <p:nvSpPr>
          <p:cNvPr id="26" name="Inhaltsplatzhalter 2">
            <a:extLst>
              <a:ext uri="{FF2B5EF4-FFF2-40B4-BE49-F238E27FC236}">
                <a16:creationId xmlns:a16="http://schemas.microsoft.com/office/drawing/2014/main" id="{BEA13746-4225-8546-9AD2-125311CF28AD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7596750" y="4891032"/>
            <a:ext cx="1912937" cy="1309377"/>
          </a:xfrm>
        </p:spPr>
        <p:txBody>
          <a:bodyPr rIns="0">
            <a:noAutofit/>
          </a:bodyPr>
          <a:lstStyle>
            <a:lvl1pPr marL="0" indent="0">
              <a:buClr>
                <a:schemeClr val="accent5"/>
              </a:buClr>
              <a:buSzPct val="120000"/>
              <a:buNone/>
              <a:defRPr sz="1700">
                <a:solidFill>
                  <a:schemeClr val="bg1"/>
                </a:solidFill>
              </a:defRPr>
            </a:lvl1pPr>
            <a:lvl2pPr marL="180975" indent="0">
              <a:buClr>
                <a:schemeClr val="accent5"/>
              </a:buClr>
              <a:buSzPct val="120000"/>
              <a:buNone/>
              <a:defRPr sz="1700">
                <a:solidFill>
                  <a:schemeClr val="bg1"/>
                </a:solidFill>
              </a:defRPr>
            </a:lvl2pPr>
            <a:lvl3pPr marL="361950" indent="0">
              <a:buClr>
                <a:schemeClr val="accent5"/>
              </a:buClr>
              <a:buSzPct val="120000"/>
              <a:buNone/>
              <a:defRPr sz="1700">
                <a:solidFill>
                  <a:schemeClr val="bg1"/>
                </a:solidFill>
              </a:defRPr>
            </a:lvl3pPr>
            <a:lvl4pPr marL="542925" indent="0">
              <a:buClr>
                <a:schemeClr val="accent5"/>
              </a:buClr>
              <a:buSzPct val="120000"/>
              <a:buNone/>
              <a:defRPr sz="1700">
                <a:solidFill>
                  <a:schemeClr val="bg1"/>
                </a:solidFill>
              </a:defRPr>
            </a:lvl4pPr>
            <a:lvl5pPr marL="714375" indent="0">
              <a:buClr>
                <a:schemeClr val="accent5"/>
              </a:buClr>
              <a:buSzPct val="120000"/>
              <a:buNone/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Aufzählung oder Fließtext bearbeiten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3404B823-BA4B-3247-B65E-0FA35B428340}"/>
              </a:ext>
            </a:extLst>
          </p:cNvPr>
          <p:cNvSpPr txBox="1"/>
          <p:nvPr userDrawn="1"/>
        </p:nvSpPr>
        <p:spPr>
          <a:xfrm>
            <a:off x="7596749" y="3002443"/>
            <a:ext cx="1912938" cy="1255543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algn="l"/>
            <a:r>
              <a:rPr lang="de-DE" sz="9600" b="1" i="0" baseline="0" dirty="0">
                <a:solidFill>
                  <a:schemeClr val="bg1"/>
                </a:solidFill>
                <a:latin typeface="Source Serif Pro" charset="0"/>
                <a:ea typeface="Source Serif Pro" charset="0"/>
                <a:cs typeface="Source Serif Pro" charset="0"/>
              </a:rPr>
              <a:t>04</a:t>
            </a:r>
          </a:p>
        </p:txBody>
      </p:sp>
      <p:sp>
        <p:nvSpPr>
          <p:cNvPr id="28" name="Textplatzhalter 3">
            <a:extLst>
              <a:ext uri="{FF2B5EF4-FFF2-40B4-BE49-F238E27FC236}">
                <a16:creationId xmlns:a16="http://schemas.microsoft.com/office/drawing/2014/main" id="{B89BBAE8-F0B1-4946-9B35-1C8A2480A6D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596749" y="4094850"/>
            <a:ext cx="1753559" cy="265260"/>
          </a:xfrm>
          <a:solidFill>
            <a:schemeClr val="bg1"/>
          </a:solidFill>
        </p:spPr>
        <p:txBody>
          <a:bodyPr wrap="none" lIns="93600" tIns="18000" rIns="93600" bIns="18000">
            <a:spAutoFit/>
          </a:bodyPr>
          <a:lstStyle>
            <a:lvl1pPr marL="0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tx1"/>
                </a:solidFill>
                <a:latin typeface="+mj-lt"/>
              </a:defRPr>
            </a:lvl1pPr>
            <a:lvl2pPr marL="18097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2pPr>
            <a:lvl3pPr marL="361950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3pPr>
            <a:lvl4pPr marL="54292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4pPr>
            <a:lvl5pPr marL="71437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 dirty="0"/>
              <a:t>Minititel </a:t>
            </a:r>
            <a:r>
              <a:rPr lang="de-DE" dirty="0" err="1"/>
              <a:t>bear</a:t>
            </a:r>
            <a:r>
              <a:rPr lang="de-DE" dirty="0"/>
              <a:t>.</a:t>
            </a:r>
          </a:p>
        </p:txBody>
      </p:sp>
      <p:sp>
        <p:nvSpPr>
          <p:cNvPr id="29" name="Textplatzhalter 3">
            <a:extLst>
              <a:ext uri="{FF2B5EF4-FFF2-40B4-BE49-F238E27FC236}">
                <a16:creationId xmlns:a16="http://schemas.microsoft.com/office/drawing/2014/main" id="{D37BB88F-AC59-DE44-8614-642B894B130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596749" y="4407729"/>
            <a:ext cx="1753559" cy="265260"/>
          </a:xfrm>
          <a:solidFill>
            <a:schemeClr val="bg1"/>
          </a:solidFill>
        </p:spPr>
        <p:txBody>
          <a:bodyPr wrap="none" lIns="93600" tIns="18000" rIns="93600" bIns="18000">
            <a:spAutoFit/>
          </a:bodyPr>
          <a:lstStyle>
            <a:lvl1pPr marL="0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tx1"/>
                </a:solidFill>
                <a:latin typeface="+mj-lt"/>
              </a:defRPr>
            </a:lvl1pPr>
            <a:lvl2pPr marL="18097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2pPr>
            <a:lvl3pPr marL="361950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3pPr>
            <a:lvl4pPr marL="54292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4pPr>
            <a:lvl5pPr marL="71437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 dirty="0"/>
              <a:t>Minititel </a:t>
            </a:r>
            <a:r>
              <a:rPr lang="de-DE" dirty="0" err="1"/>
              <a:t>bear</a:t>
            </a:r>
            <a:r>
              <a:rPr lang="de-DE" dirty="0"/>
              <a:t>.</a:t>
            </a:r>
          </a:p>
        </p:txBody>
      </p:sp>
      <p:sp>
        <p:nvSpPr>
          <p:cNvPr id="30" name="Inhaltsplatzhalter 2">
            <a:extLst>
              <a:ext uri="{FF2B5EF4-FFF2-40B4-BE49-F238E27FC236}">
                <a16:creationId xmlns:a16="http://schemas.microsoft.com/office/drawing/2014/main" id="{7CB2B12B-FAC4-F54D-92A4-80EC458EEB79}"/>
              </a:ext>
            </a:extLst>
          </p:cNvPr>
          <p:cNvSpPr>
            <a:spLocks noGrp="1"/>
          </p:cNvSpPr>
          <p:nvPr>
            <p:ph idx="33" hasCustomPrompt="1"/>
          </p:nvPr>
        </p:nvSpPr>
        <p:spPr>
          <a:xfrm>
            <a:off x="9912351" y="4230929"/>
            <a:ext cx="1912937" cy="1309377"/>
          </a:xfrm>
        </p:spPr>
        <p:txBody>
          <a:bodyPr rIns="0">
            <a:noAutofit/>
          </a:bodyPr>
          <a:lstStyle>
            <a:lvl1pPr marL="0" indent="0">
              <a:buClr>
                <a:schemeClr val="accent5"/>
              </a:buClr>
              <a:buSzPct val="120000"/>
              <a:buNone/>
              <a:defRPr sz="1700">
                <a:solidFill>
                  <a:schemeClr val="bg1"/>
                </a:solidFill>
              </a:defRPr>
            </a:lvl1pPr>
            <a:lvl2pPr marL="180975" indent="0">
              <a:buClr>
                <a:schemeClr val="accent5"/>
              </a:buClr>
              <a:buSzPct val="120000"/>
              <a:buNone/>
              <a:defRPr sz="1700">
                <a:solidFill>
                  <a:schemeClr val="bg1"/>
                </a:solidFill>
              </a:defRPr>
            </a:lvl2pPr>
            <a:lvl3pPr marL="361950" indent="0">
              <a:buClr>
                <a:schemeClr val="accent5"/>
              </a:buClr>
              <a:buSzPct val="120000"/>
              <a:buNone/>
              <a:defRPr sz="1700">
                <a:solidFill>
                  <a:schemeClr val="bg1"/>
                </a:solidFill>
              </a:defRPr>
            </a:lvl3pPr>
            <a:lvl4pPr marL="542925" indent="0">
              <a:buClr>
                <a:schemeClr val="accent5"/>
              </a:buClr>
              <a:buSzPct val="120000"/>
              <a:buNone/>
              <a:defRPr sz="1700">
                <a:solidFill>
                  <a:schemeClr val="bg1"/>
                </a:solidFill>
              </a:defRPr>
            </a:lvl4pPr>
            <a:lvl5pPr marL="714375" indent="0">
              <a:buClr>
                <a:schemeClr val="accent5"/>
              </a:buClr>
              <a:buSzPct val="120000"/>
              <a:buNone/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Aufzählung oder Fließtext bearbeiten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33B4E22E-C8FC-3F4D-9EDC-4441F2B4F2FA}"/>
              </a:ext>
            </a:extLst>
          </p:cNvPr>
          <p:cNvSpPr txBox="1"/>
          <p:nvPr userDrawn="1"/>
        </p:nvSpPr>
        <p:spPr>
          <a:xfrm>
            <a:off x="9912350" y="2342340"/>
            <a:ext cx="1912938" cy="1255543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algn="l"/>
            <a:r>
              <a:rPr lang="de-DE" sz="9600" b="1" i="0" baseline="0" dirty="0">
                <a:solidFill>
                  <a:schemeClr val="bg1"/>
                </a:solidFill>
                <a:latin typeface="Source Serif Pro" charset="0"/>
                <a:ea typeface="Source Serif Pro" charset="0"/>
                <a:cs typeface="Source Serif Pro" charset="0"/>
              </a:rPr>
              <a:t>05</a:t>
            </a:r>
          </a:p>
        </p:txBody>
      </p:sp>
      <p:sp>
        <p:nvSpPr>
          <p:cNvPr id="32" name="Textplatzhalter 3">
            <a:extLst>
              <a:ext uri="{FF2B5EF4-FFF2-40B4-BE49-F238E27FC236}">
                <a16:creationId xmlns:a16="http://schemas.microsoft.com/office/drawing/2014/main" id="{42446B37-4D88-5146-9386-A3AB344D831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912350" y="3434747"/>
            <a:ext cx="1753559" cy="265260"/>
          </a:xfrm>
          <a:solidFill>
            <a:schemeClr val="bg1"/>
          </a:solidFill>
        </p:spPr>
        <p:txBody>
          <a:bodyPr wrap="none" lIns="93600" tIns="18000" rIns="93600" bIns="18000">
            <a:spAutoFit/>
          </a:bodyPr>
          <a:lstStyle>
            <a:lvl1pPr marL="0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tx1"/>
                </a:solidFill>
                <a:latin typeface="+mj-lt"/>
              </a:defRPr>
            </a:lvl1pPr>
            <a:lvl2pPr marL="18097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2pPr>
            <a:lvl3pPr marL="361950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3pPr>
            <a:lvl4pPr marL="54292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4pPr>
            <a:lvl5pPr marL="71437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 dirty="0"/>
              <a:t>Minititel </a:t>
            </a:r>
            <a:r>
              <a:rPr lang="de-DE" dirty="0" err="1"/>
              <a:t>bear</a:t>
            </a:r>
            <a:r>
              <a:rPr lang="de-DE" dirty="0"/>
              <a:t>.</a:t>
            </a:r>
          </a:p>
        </p:txBody>
      </p:sp>
      <p:sp>
        <p:nvSpPr>
          <p:cNvPr id="33" name="Textplatzhalter 3">
            <a:extLst>
              <a:ext uri="{FF2B5EF4-FFF2-40B4-BE49-F238E27FC236}">
                <a16:creationId xmlns:a16="http://schemas.microsoft.com/office/drawing/2014/main" id="{8FFE2221-ECC5-DB40-A7FF-F7C75C4E58D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912350" y="3747626"/>
            <a:ext cx="1753559" cy="265260"/>
          </a:xfrm>
          <a:solidFill>
            <a:schemeClr val="bg1"/>
          </a:solidFill>
        </p:spPr>
        <p:txBody>
          <a:bodyPr wrap="none" lIns="93600" tIns="18000" rIns="93600" bIns="18000">
            <a:spAutoFit/>
          </a:bodyPr>
          <a:lstStyle>
            <a:lvl1pPr marL="0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tx1"/>
                </a:solidFill>
                <a:latin typeface="+mj-lt"/>
              </a:defRPr>
            </a:lvl1pPr>
            <a:lvl2pPr marL="18097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2pPr>
            <a:lvl3pPr marL="361950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3pPr>
            <a:lvl4pPr marL="54292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4pPr>
            <a:lvl5pPr marL="71437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 dirty="0"/>
              <a:t>Minititel </a:t>
            </a:r>
            <a:r>
              <a:rPr lang="de-DE" dirty="0" err="1"/>
              <a:t>bear</a:t>
            </a:r>
            <a:r>
              <a:rPr lang="de-DE" dirty="0"/>
              <a:t>.</a:t>
            </a:r>
          </a:p>
        </p:txBody>
      </p:sp>
      <p:sp>
        <p:nvSpPr>
          <p:cNvPr id="40" name="Textplatzhalter 5">
            <a:extLst>
              <a:ext uri="{FF2B5EF4-FFF2-40B4-BE49-F238E27FC236}">
                <a16:creationId xmlns:a16="http://schemas.microsoft.com/office/drawing/2014/main" id="{EF90EAAD-1AF4-884A-AFB6-5985CEC85E2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12738" y="856800"/>
            <a:ext cx="6527643" cy="470026"/>
          </a:xfrm>
          <a:solidFill>
            <a:schemeClr val="accent1"/>
          </a:solidFill>
        </p:spPr>
        <p:txBody>
          <a:bodyPr wrap="none" lIns="115200" tIns="36000" rIns="115200" bIns="18000">
            <a:spAutoFit/>
          </a:bodyPr>
          <a:lstStyle>
            <a:lvl1pPr marL="0" indent="0">
              <a:lnSpc>
                <a:spcPct val="90000"/>
              </a:lnSpc>
              <a:buFontTx/>
              <a:buNone/>
              <a:defRPr sz="3000" b="1" i="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de-DE" dirty="0"/>
              <a:t>2. ZEILE BEARBEITEN ODER LÖSCHEN</a:t>
            </a:r>
          </a:p>
        </p:txBody>
      </p:sp>
      <p:sp>
        <p:nvSpPr>
          <p:cNvPr id="41" name="Titel 6">
            <a:extLst>
              <a:ext uri="{FF2B5EF4-FFF2-40B4-BE49-F238E27FC236}">
                <a16:creationId xmlns:a16="http://schemas.microsoft.com/office/drawing/2014/main" id="{20C4F1E3-3F31-7543-9031-CC1A0F343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91" y="342783"/>
            <a:ext cx="6148052" cy="458484"/>
          </a:xfrm>
          <a:solidFill>
            <a:schemeClr val="accent1"/>
          </a:solidFill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 dirty="0"/>
          </a:p>
        </p:txBody>
      </p:sp>
      <p:pic>
        <p:nvPicPr>
          <p:cNvPr id="39" name="Grafik 38" descr="Ein Bild, das Text enthält.&#10;&#10;Automatisch generierte Beschreibung">
            <a:extLst>
              <a:ext uri="{FF2B5EF4-FFF2-40B4-BE49-F238E27FC236}">
                <a16:creationId xmlns:a16="http://schemas.microsoft.com/office/drawing/2014/main" id="{99947B2D-CF45-204B-84C1-1F735A3D00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800" y="0"/>
            <a:ext cx="2170800" cy="104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0927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 2z | Facts Schwarz-Grü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ihandform 34">
            <a:extLst>
              <a:ext uri="{FF2B5EF4-FFF2-40B4-BE49-F238E27FC236}">
                <a16:creationId xmlns:a16="http://schemas.microsoft.com/office/drawing/2014/main" id="{4F371DBD-0789-AA45-9959-4449D48C1B23}"/>
              </a:ext>
            </a:extLst>
          </p:cNvPr>
          <p:cNvSpPr/>
          <p:nvPr userDrawn="1"/>
        </p:nvSpPr>
        <p:spPr>
          <a:xfrm>
            <a:off x="0" y="1533480"/>
            <a:ext cx="12192000" cy="5324520"/>
          </a:xfrm>
          <a:custGeom>
            <a:avLst/>
            <a:gdLst>
              <a:gd name="connsiteX0" fmla="*/ 12192000 w 12192000"/>
              <a:gd name="connsiteY0" fmla="*/ 0 h 5324520"/>
              <a:gd name="connsiteX1" fmla="*/ 12192000 w 12192000"/>
              <a:gd name="connsiteY1" fmla="*/ 5324520 h 5324520"/>
              <a:gd name="connsiteX2" fmla="*/ 0 w 12192000"/>
              <a:gd name="connsiteY2" fmla="*/ 5324520 h 5324520"/>
              <a:gd name="connsiteX3" fmla="*/ 0 w 12192000"/>
              <a:gd name="connsiteY3" fmla="*/ 852548 h 5324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324520">
                <a:moveTo>
                  <a:pt x="12192000" y="0"/>
                </a:moveTo>
                <a:lnTo>
                  <a:pt x="12192000" y="5324520"/>
                </a:lnTo>
                <a:lnTo>
                  <a:pt x="0" y="5324520"/>
                </a:lnTo>
                <a:lnTo>
                  <a:pt x="0" y="85254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1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9C8E414-AABA-4932-9DA2-ED027C851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88DC-79E6-1C4C-8041-BD0543DAE3E2}" type="datetime1">
              <a:rPr lang="de-DE" smtClean="0"/>
              <a:t>26.10.2021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DF5653-41EA-4FE4-A4BE-2DEF60446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Fußzeile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E45B4F-F38E-43B2-9AB1-8216E5CB9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8A61-2AC7-4B0E-B80F-DDADD701BB40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1F77720D-433C-4383-AB26-554BF9FABF6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6557" y="4230929"/>
            <a:ext cx="1912937" cy="1309377"/>
          </a:xfrm>
        </p:spPr>
        <p:txBody>
          <a:bodyPr rIns="0">
            <a:noAutofit/>
          </a:bodyPr>
          <a:lstStyle>
            <a:lvl1pPr marL="0" indent="0">
              <a:buClr>
                <a:schemeClr val="accent5"/>
              </a:buClr>
              <a:buSzPct val="120000"/>
              <a:buNone/>
              <a:defRPr sz="1700">
                <a:solidFill>
                  <a:schemeClr val="tx1"/>
                </a:solidFill>
              </a:defRPr>
            </a:lvl1pPr>
            <a:lvl2pPr marL="180975" indent="0">
              <a:buClr>
                <a:schemeClr val="accent5"/>
              </a:buClr>
              <a:buSzPct val="120000"/>
              <a:buNone/>
              <a:defRPr sz="1700">
                <a:solidFill>
                  <a:schemeClr val="bg1"/>
                </a:solidFill>
              </a:defRPr>
            </a:lvl2pPr>
            <a:lvl3pPr marL="361950" indent="0">
              <a:buClr>
                <a:schemeClr val="accent5"/>
              </a:buClr>
              <a:buSzPct val="120000"/>
              <a:buNone/>
              <a:defRPr sz="1700">
                <a:solidFill>
                  <a:schemeClr val="bg1"/>
                </a:solidFill>
              </a:defRPr>
            </a:lvl3pPr>
            <a:lvl4pPr marL="542925" indent="0">
              <a:buClr>
                <a:schemeClr val="accent5"/>
              </a:buClr>
              <a:buSzPct val="120000"/>
              <a:buNone/>
              <a:defRPr sz="1700">
                <a:solidFill>
                  <a:schemeClr val="bg1"/>
                </a:solidFill>
              </a:defRPr>
            </a:lvl4pPr>
            <a:lvl5pPr marL="714375" indent="0">
              <a:buClr>
                <a:schemeClr val="accent5"/>
              </a:buClr>
              <a:buSzPct val="120000"/>
              <a:buNone/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Aufzählung oder Fließtext bearbeiten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197813E-2C44-E84D-9F88-6613911A0CE4}"/>
              </a:ext>
            </a:extLst>
          </p:cNvPr>
          <p:cNvSpPr txBox="1"/>
          <p:nvPr userDrawn="1"/>
        </p:nvSpPr>
        <p:spPr>
          <a:xfrm>
            <a:off x="386556" y="2342340"/>
            <a:ext cx="1912938" cy="1255543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algn="l"/>
            <a:r>
              <a:rPr lang="de-DE" sz="9600" b="1" i="0" baseline="0" dirty="0">
                <a:solidFill>
                  <a:schemeClr val="bg1"/>
                </a:solidFill>
                <a:latin typeface="Source Serif Pro" charset="0"/>
                <a:ea typeface="Source Serif Pro" charset="0"/>
                <a:cs typeface="Source Serif Pro" charset="0"/>
              </a:rPr>
              <a:t>01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269FF1EE-52E8-F141-9E66-FA6807D3290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6556" y="3434747"/>
            <a:ext cx="1753559" cy="265260"/>
          </a:xfrm>
          <a:solidFill>
            <a:schemeClr val="bg1"/>
          </a:solidFill>
        </p:spPr>
        <p:txBody>
          <a:bodyPr wrap="none" lIns="93600" tIns="18000" rIns="93600" bIns="18000">
            <a:spAutoFit/>
          </a:bodyPr>
          <a:lstStyle>
            <a:lvl1pPr marL="0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tx1"/>
                </a:solidFill>
                <a:latin typeface="+mj-lt"/>
              </a:defRPr>
            </a:lvl1pPr>
            <a:lvl2pPr marL="18097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2pPr>
            <a:lvl3pPr marL="361950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3pPr>
            <a:lvl4pPr marL="54292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4pPr>
            <a:lvl5pPr marL="71437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 dirty="0"/>
              <a:t>Minititel </a:t>
            </a:r>
            <a:r>
              <a:rPr lang="de-DE" dirty="0" err="1"/>
              <a:t>bear</a:t>
            </a:r>
            <a:r>
              <a:rPr lang="de-DE" dirty="0"/>
              <a:t>.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E6A2C81F-4FAC-D148-9943-F7C14D90731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86556" y="3747626"/>
            <a:ext cx="1753559" cy="265260"/>
          </a:xfrm>
          <a:solidFill>
            <a:schemeClr val="bg1"/>
          </a:solidFill>
        </p:spPr>
        <p:txBody>
          <a:bodyPr wrap="none" lIns="93600" tIns="18000" rIns="93600" bIns="18000">
            <a:spAutoFit/>
          </a:bodyPr>
          <a:lstStyle>
            <a:lvl1pPr marL="0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tx1"/>
                </a:solidFill>
                <a:latin typeface="+mj-lt"/>
              </a:defRPr>
            </a:lvl1pPr>
            <a:lvl2pPr marL="18097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2pPr>
            <a:lvl3pPr marL="361950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3pPr>
            <a:lvl4pPr marL="54292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4pPr>
            <a:lvl5pPr marL="71437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 dirty="0"/>
              <a:t>Minititel </a:t>
            </a:r>
            <a:r>
              <a:rPr lang="de-DE" dirty="0" err="1"/>
              <a:t>bear</a:t>
            </a:r>
            <a:r>
              <a:rPr lang="de-DE" dirty="0"/>
              <a:t>.</a:t>
            </a:r>
          </a:p>
        </p:txBody>
      </p:sp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9E19ADE0-FF19-C64D-9E44-B6868379D223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2799808" y="4891032"/>
            <a:ext cx="1912937" cy="1309377"/>
          </a:xfrm>
        </p:spPr>
        <p:txBody>
          <a:bodyPr rIns="0">
            <a:noAutofit/>
          </a:bodyPr>
          <a:lstStyle>
            <a:lvl1pPr marL="0" indent="0">
              <a:buClr>
                <a:schemeClr val="accent5"/>
              </a:buClr>
              <a:buSzPct val="120000"/>
              <a:buNone/>
              <a:defRPr sz="1700">
                <a:solidFill>
                  <a:schemeClr val="tx1"/>
                </a:solidFill>
              </a:defRPr>
            </a:lvl1pPr>
            <a:lvl2pPr marL="180975" indent="0">
              <a:buClr>
                <a:schemeClr val="accent5"/>
              </a:buClr>
              <a:buSzPct val="120000"/>
              <a:buNone/>
              <a:defRPr sz="1700">
                <a:solidFill>
                  <a:schemeClr val="bg1"/>
                </a:solidFill>
              </a:defRPr>
            </a:lvl2pPr>
            <a:lvl3pPr marL="361950" indent="0">
              <a:buClr>
                <a:schemeClr val="accent5"/>
              </a:buClr>
              <a:buSzPct val="120000"/>
              <a:buNone/>
              <a:defRPr sz="1700">
                <a:solidFill>
                  <a:schemeClr val="bg1"/>
                </a:solidFill>
              </a:defRPr>
            </a:lvl3pPr>
            <a:lvl4pPr marL="542925" indent="0">
              <a:buClr>
                <a:schemeClr val="accent5"/>
              </a:buClr>
              <a:buSzPct val="120000"/>
              <a:buNone/>
              <a:defRPr sz="1700">
                <a:solidFill>
                  <a:schemeClr val="bg1"/>
                </a:solidFill>
              </a:defRPr>
            </a:lvl4pPr>
            <a:lvl5pPr marL="714375" indent="0">
              <a:buClr>
                <a:schemeClr val="accent5"/>
              </a:buClr>
              <a:buSzPct val="120000"/>
              <a:buNone/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Aufzählung oder Fließtext bearbeiten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B1129070-CA9F-C54E-9D8D-0E38B28494B4}"/>
              </a:ext>
            </a:extLst>
          </p:cNvPr>
          <p:cNvSpPr txBox="1"/>
          <p:nvPr userDrawn="1"/>
        </p:nvSpPr>
        <p:spPr>
          <a:xfrm>
            <a:off x="2799807" y="3002443"/>
            <a:ext cx="1912938" cy="1255543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algn="l"/>
            <a:r>
              <a:rPr lang="de-DE" sz="9600" b="1" i="0" baseline="0" dirty="0">
                <a:solidFill>
                  <a:schemeClr val="bg1"/>
                </a:solidFill>
                <a:latin typeface="Source Serif Pro" charset="0"/>
                <a:ea typeface="Source Serif Pro" charset="0"/>
                <a:cs typeface="Source Serif Pro" charset="0"/>
              </a:rPr>
              <a:t>02</a:t>
            </a:r>
          </a:p>
        </p:txBody>
      </p:sp>
      <p:sp>
        <p:nvSpPr>
          <p:cNvPr id="20" name="Textplatzhalter 3">
            <a:extLst>
              <a:ext uri="{FF2B5EF4-FFF2-40B4-BE49-F238E27FC236}">
                <a16:creationId xmlns:a16="http://schemas.microsoft.com/office/drawing/2014/main" id="{E5B34B96-A93D-6C48-A624-0F41C6D3B9B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799807" y="4094850"/>
            <a:ext cx="1753559" cy="265260"/>
          </a:xfrm>
          <a:solidFill>
            <a:schemeClr val="bg1"/>
          </a:solidFill>
        </p:spPr>
        <p:txBody>
          <a:bodyPr wrap="none" lIns="93600" tIns="18000" rIns="93600" bIns="18000">
            <a:spAutoFit/>
          </a:bodyPr>
          <a:lstStyle>
            <a:lvl1pPr marL="0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tx1"/>
                </a:solidFill>
                <a:latin typeface="+mj-lt"/>
              </a:defRPr>
            </a:lvl1pPr>
            <a:lvl2pPr marL="18097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2pPr>
            <a:lvl3pPr marL="361950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3pPr>
            <a:lvl4pPr marL="54292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4pPr>
            <a:lvl5pPr marL="71437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 dirty="0"/>
              <a:t>Minititel </a:t>
            </a:r>
            <a:r>
              <a:rPr lang="de-DE" dirty="0" err="1"/>
              <a:t>bear</a:t>
            </a:r>
            <a:r>
              <a:rPr lang="de-DE" dirty="0"/>
              <a:t>.</a:t>
            </a:r>
          </a:p>
        </p:txBody>
      </p:sp>
      <p:sp>
        <p:nvSpPr>
          <p:cNvPr id="21" name="Textplatzhalter 3">
            <a:extLst>
              <a:ext uri="{FF2B5EF4-FFF2-40B4-BE49-F238E27FC236}">
                <a16:creationId xmlns:a16="http://schemas.microsoft.com/office/drawing/2014/main" id="{ADD9014A-E446-AC42-B8DE-0F9B6D588C5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99807" y="4407729"/>
            <a:ext cx="1753559" cy="265260"/>
          </a:xfrm>
          <a:solidFill>
            <a:schemeClr val="bg1"/>
          </a:solidFill>
        </p:spPr>
        <p:txBody>
          <a:bodyPr wrap="none" lIns="93600" tIns="18000" rIns="93600" bIns="18000">
            <a:spAutoFit/>
          </a:bodyPr>
          <a:lstStyle>
            <a:lvl1pPr marL="0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tx1"/>
                </a:solidFill>
                <a:latin typeface="+mj-lt"/>
              </a:defRPr>
            </a:lvl1pPr>
            <a:lvl2pPr marL="18097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2pPr>
            <a:lvl3pPr marL="361950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3pPr>
            <a:lvl4pPr marL="54292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4pPr>
            <a:lvl5pPr marL="71437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 dirty="0"/>
              <a:t>Minititel </a:t>
            </a:r>
            <a:r>
              <a:rPr lang="de-DE" dirty="0" err="1"/>
              <a:t>bear</a:t>
            </a:r>
            <a:r>
              <a:rPr lang="de-DE" dirty="0"/>
              <a:t>.</a:t>
            </a:r>
          </a:p>
        </p:txBody>
      </p:sp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86D5A02C-E0A4-7C45-9278-78C073C952B3}"/>
              </a:ext>
            </a:extLst>
          </p:cNvPr>
          <p:cNvSpPr>
            <a:spLocks noGrp="1"/>
          </p:cNvSpPr>
          <p:nvPr>
            <p:ph idx="27" hasCustomPrompt="1"/>
          </p:nvPr>
        </p:nvSpPr>
        <p:spPr>
          <a:xfrm>
            <a:off x="5160641" y="4230929"/>
            <a:ext cx="1912937" cy="1309377"/>
          </a:xfrm>
        </p:spPr>
        <p:txBody>
          <a:bodyPr rIns="0">
            <a:noAutofit/>
          </a:bodyPr>
          <a:lstStyle>
            <a:lvl1pPr marL="0" indent="0">
              <a:buClr>
                <a:schemeClr val="accent5"/>
              </a:buClr>
              <a:buSzPct val="120000"/>
              <a:buNone/>
              <a:defRPr sz="1700">
                <a:solidFill>
                  <a:schemeClr val="tx1"/>
                </a:solidFill>
              </a:defRPr>
            </a:lvl1pPr>
            <a:lvl2pPr marL="180975" indent="0">
              <a:buClr>
                <a:schemeClr val="accent5"/>
              </a:buClr>
              <a:buSzPct val="120000"/>
              <a:buNone/>
              <a:defRPr sz="1700">
                <a:solidFill>
                  <a:schemeClr val="bg1"/>
                </a:solidFill>
              </a:defRPr>
            </a:lvl2pPr>
            <a:lvl3pPr marL="361950" indent="0">
              <a:buClr>
                <a:schemeClr val="accent5"/>
              </a:buClr>
              <a:buSzPct val="120000"/>
              <a:buNone/>
              <a:defRPr sz="1700">
                <a:solidFill>
                  <a:schemeClr val="bg1"/>
                </a:solidFill>
              </a:defRPr>
            </a:lvl3pPr>
            <a:lvl4pPr marL="542925" indent="0">
              <a:buClr>
                <a:schemeClr val="accent5"/>
              </a:buClr>
              <a:buSzPct val="120000"/>
              <a:buNone/>
              <a:defRPr sz="1700">
                <a:solidFill>
                  <a:schemeClr val="bg1"/>
                </a:solidFill>
              </a:defRPr>
            </a:lvl4pPr>
            <a:lvl5pPr marL="714375" indent="0">
              <a:buClr>
                <a:schemeClr val="accent5"/>
              </a:buClr>
              <a:buSzPct val="120000"/>
              <a:buNone/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Aufzählung oder Fließtext bearbeiten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DD90858E-B1CF-3247-9C9A-81817A0D490D}"/>
              </a:ext>
            </a:extLst>
          </p:cNvPr>
          <p:cNvSpPr txBox="1"/>
          <p:nvPr userDrawn="1"/>
        </p:nvSpPr>
        <p:spPr>
          <a:xfrm>
            <a:off x="5160640" y="2342340"/>
            <a:ext cx="1912938" cy="1255543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algn="l"/>
            <a:r>
              <a:rPr lang="de-DE" sz="9600" b="1" i="0" baseline="0" dirty="0">
                <a:solidFill>
                  <a:schemeClr val="bg1"/>
                </a:solidFill>
                <a:latin typeface="Source Serif Pro" charset="0"/>
                <a:ea typeface="Source Serif Pro" charset="0"/>
                <a:cs typeface="Source Serif Pro" charset="0"/>
              </a:rPr>
              <a:t>03</a:t>
            </a:r>
          </a:p>
        </p:txBody>
      </p:sp>
      <p:sp>
        <p:nvSpPr>
          <p:cNvPr id="24" name="Textplatzhalter 3">
            <a:extLst>
              <a:ext uri="{FF2B5EF4-FFF2-40B4-BE49-F238E27FC236}">
                <a16:creationId xmlns:a16="http://schemas.microsoft.com/office/drawing/2014/main" id="{EA340B2E-0D71-BD47-97CE-21777355519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160640" y="3434747"/>
            <a:ext cx="1753559" cy="265260"/>
          </a:xfrm>
          <a:solidFill>
            <a:schemeClr val="bg1"/>
          </a:solidFill>
        </p:spPr>
        <p:txBody>
          <a:bodyPr wrap="none" lIns="93600" tIns="18000" rIns="93600" bIns="18000">
            <a:spAutoFit/>
          </a:bodyPr>
          <a:lstStyle>
            <a:lvl1pPr marL="0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tx1"/>
                </a:solidFill>
                <a:latin typeface="+mj-lt"/>
              </a:defRPr>
            </a:lvl1pPr>
            <a:lvl2pPr marL="18097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2pPr>
            <a:lvl3pPr marL="361950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3pPr>
            <a:lvl4pPr marL="54292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4pPr>
            <a:lvl5pPr marL="71437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 dirty="0"/>
              <a:t>Minititel </a:t>
            </a:r>
            <a:r>
              <a:rPr lang="de-DE" dirty="0" err="1"/>
              <a:t>bear</a:t>
            </a:r>
            <a:r>
              <a:rPr lang="de-DE" dirty="0"/>
              <a:t>.</a:t>
            </a:r>
          </a:p>
        </p:txBody>
      </p:sp>
      <p:sp>
        <p:nvSpPr>
          <p:cNvPr id="25" name="Textplatzhalter 3">
            <a:extLst>
              <a:ext uri="{FF2B5EF4-FFF2-40B4-BE49-F238E27FC236}">
                <a16:creationId xmlns:a16="http://schemas.microsoft.com/office/drawing/2014/main" id="{117FE934-701C-8A40-B044-C8EFE298F86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160640" y="3747626"/>
            <a:ext cx="1753559" cy="265260"/>
          </a:xfrm>
          <a:solidFill>
            <a:schemeClr val="bg1"/>
          </a:solidFill>
        </p:spPr>
        <p:txBody>
          <a:bodyPr wrap="none" lIns="93600" tIns="18000" rIns="93600" bIns="18000">
            <a:spAutoFit/>
          </a:bodyPr>
          <a:lstStyle>
            <a:lvl1pPr marL="0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tx1"/>
                </a:solidFill>
                <a:latin typeface="+mj-lt"/>
              </a:defRPr>
            </a:lvl1pPr>
            <a:lvl2pPr marL="18097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2pPr>
            <a:lvl3pPr marL="361950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3pPr>
            <a:lvl4pPr marL="54292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4pPr>
            <a:lvl5pPr marL="71437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 dirty="0"/>
              <a:t>Minititel </a:t>
            </a:r>
            <a:r>
              <a:rPr lang="de-DE" dirty="0" err="1"/>
              <a:t>bear</a:t>
            </a:r>
            <a:r>
              <a:rPr lang="de-DE" dirty="0"/>
              <a:t>.</a:t>
            </a:r>
          </a:p>
        </p:txBody>
      </p:sp>
      <p:sp>
        <p:nvSpPr>
          <p:cNvPr id="26" name="Inhaltsplatzhalter 2">
            <a:extLst>
              <a:ext uri="{FF2B5EF4-FFF2-40B4-BE49-F238E27FC236}">
                <a16:creationId xmlns:a16="http://schemas.microsoft.com/office/drawing/2014/main" id="{BEA13746-4225-8546-9AD2-125311CF28AD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7596750" y="4891032"/>
            <a:ext cx="1912937" cy="1309377"/>
          </a:xfrm>
        </p:spPr>
        <p:txBody>
          <a:bodyPr rIns="0">
            <a:noAutofit/>
          </a:bodyPr>
          <a:lstStyle>
            <a:lvl1pPr marL="0" indent="0">
              <a:buClr>
                <a:schemeClr val="accent5"/>
              </a:buClr>
              <a:buSzPct val="120000"/>
              <a:buNone/>
              <a:defRPr sz="1700">
                <a:solidFill>
                  <a:schemeClr val="tx1"/>
                </a:solidFill>
              </a:defRPr>
            </a:lvl1pPr>
            <a:lvl2pPr marL="180975" indent="0">
              <a:buClr>
                <a:schemeClr val="accent5"/>
              </a:buClr>
              <a:buSzPct val="120000"/>
              <a:buNone/>
              <a:defRPr sz="1700">
                <a:solidFill>
                  <a:schemeClr val="bg1"/>
                </a:solidFill>
              </a:defRPr>
            </a:lvl2pPr>
            <a:lvl3pPr marL="361950" indent="0">
              <a:buClr>
                <a:schemeClr val="accent5"/>
              </a:buClr>
              <a:buSzPct val="120000"/>
              <a:buNone/>
              <a:defRPr sz="1700">
                <a:solidFill>
                  <a:schemeClr val="bg1"/>
                </a:solidFill>
              </a:defRPr>
            </a:lvl3pPr>
            <a:lvl4pPr marL="542925" indent="0">
              <a:buClr>
                <a:schemeClr val="accent5"/>
              </a:buClr>
              <a:buSzPct val="120000"/>
              <a:buNone/>
              <a:defRPr sz="1700">
                <a:solidFill>
                  <a:schemeClr val="bg1"/>
                </a:solidFill>
              </a:defRPr>
            </a:lvl4pPr>
            <a:lvl5pPr marL="714375" indent="0">
              <a:buClr>
                <a:schemeClr val="accent5"/>
              </a:buClr>
              <a:buSzPct val="120000"/>
              <a:buNone/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Aufzählung oder Fließtext bearbeiten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3404B823-BA4B-3247-B65E-0FA35B428340}"/>
              </a:ext>
            </a:extLst>
          </p:cNvPr>
          <p:cNvSpPr txBox="1"/>
          <p:nvPr userDrawn="1"/>
        </p:nvSpPr>
        <p:spPr>
          <a:xfrm>
            <a:off x="7596749" y="3002443"/>
            <a:ext cx="1912938" cy="1255543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algn="l"/>
            <a:r>
              <a:rPr lang="de-DE" sz="9600" b="1" i="0" baseline="0" dirty="0">
                <a:solidFill>
                  <a:schemeClr val="bg1"/>
                </a:solidFill>
                <a:latin typeface="Source Serif Pro" charset="0"/>
                <a:ea typeface="Source Serif Pro" charset="0"/>
                <a:cs typeface="Source Serif Pro" charset="0"/>
              </a:rPr>
              <a:t>04</a:t>
            </a:r>
          </a:p>
        </p:txBody>
      </p:sp>
      <p:sp>
        <p:nvSpPr>
          <p:cNvPr id="28" name="Textplatzhalter 3">
            <a:extLst>
              <a:ext uri="{FF2B5EF4-FFF2-40B4-BE49-F238E27FC236}">
                <a16:creationId xmlns:a16="http://schemas.microsoft.com/office/drawing/2014/main" id="{B89BBAE8-F0B1-4946-9B35-1C8A2480A6D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596749" y="4094850"/>
            <a:ext cx="1753559" cy="265260"/>
          </a:xfrm>
          <a:solidFill>
            <a:schemeClr val="bg1"/>
          </a:solidFill>
        </p:spPr>
        <p:txBody>
          <a:bodyPr wrap="none" lIns="93600" tIns="18000" rIns="93600" bIns="18000">
            <a:spAutoFit/>
          </a:bodyPr>
          <a:lstStyle>
            <a:lvl1pPr marL="0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tx1"/>
                </a:solidFill>
                <a:latin typeface="+mj-lt"/>
              </a:defRPr>
            </a:lvl1pPr>
            <a:lvl2pPr marL="18097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2pPr>
            <a:lvl3pPr marL="361950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3pPr>
            <a:lvl4pPr marL="54292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4pPr>
            <a:lvl5pPr marL="71437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 dirty="0"/>
              <a:t>Minititel </a:t>
            </a:r>
            <a:r>
              <a:rPr lang="de-DE" dirty="0" err="1"/>
              <a:t>bear</a:t>
            </a:r>
            <a:r>
              <a:rPr lang="de-DE" dirty="0"/>
              <a:t>.</a:t>
            </a:r>
          </a:p>
        </p:txBody>
      </p:sp>
      <p:sp>
        <p:nvSpPr>
          <p:cNvPr id="29" name="Textplatzhalter 3">
            <a:extLst>
              <a:ext uri="{FF2B5EF4-FFF2-40B4-BE49-F238E27FC236}">
                <a16:creationId xmlns:a16="http://schemas.microsoft.com/office/drawing/2014/main" id="{D37BB88F-AC59-DE44-8614-642B894B130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596749" y="4407729"/>
            <a:ext cx="1753559" cy="265260"/>
          </a:xfrm>
          <a:solidFill>
            <a:schemeClr val="bg1"/>
          </a:solidFill>
        </p:spPr>
        <p:txBody>
          <a:bodyPr wrap="none" lIns="93600" tIns="18000" rIns="93600" bIns="18000">
            <a:spAutoFit/>
          </a:bodyPr>
          <a:lstStyle>
            <a:lvl1pPr marL="0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tx1"/>
                </a:solidFill>
                <a:latin typeface="+mj-lt"/>
              </a:defRPr>
            </a:lvl1pPr>
            <a:lvl2pPr marL="18097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2pPr>
            <a:lvl3pPr marL="361950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3pPr>
            <a:lvl4pPr marL="54292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4pPr>
            <a:lvl5pPr marL="71437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 dirty="0"/>
              <a:t>Minititel </a:t>
            </a:r>
            <a:r>
              <a:rPr lang="de-DE" dirty="0" err="1"/>
              <a:t>bear</a:t>
            </a:r>
            <a:r>
              <a:rPr lang="de-DE" dirty="0"/>
              <a:t>.</a:t>
            </a:r>
          </a:p>
        </p:txBody>
      </p:sp>
      <p:sp>
        <p:nvSpPr>
          <p:cNvPr id="30" name="Inhaltsplatzhalter 2">
            <a:extLst>
              <a:ext uri="{FF2B5EF4-FFF2-40B4-BE49-F238E27FC236}">
                <a16:creationId xmlns:a16="http://schemas.microsoft.com/office/drawing/2014/main" id="{7CB2B12B-FAC4-F54D-92A4-80EC458EEB79}"/>
              </a:ext>
            </a:extLst>
          </p:cNvPr>
          <p:cNvSpPr>
            <a:spLocks noGrp="1"/>
          </p:cNvSpPr>
          <p:nvPr>
            <p:ph idx="33" hasCustomPrompt="1"/>
          </p:nvPr>
        </p:nvSpPr>
        <p:spPr>
          <a:xfrm>
            <a:off x="9912351" y="4230929"/>
            <a:ext cx="1912937" cy="1309377"/>
          </a:xfrm>
        </p:spPr>
        <p:txBody>
          <a:bodyPr rIns="0">
            <a:noAutofit/>
          </a:bodyPr>
          <a:lstStyle>
            <a:lvl1pPr marL="0" indent="0">
              <a:buClr>
                <a:schemeClr val="accent5"/>
              </a:buClr>
              <a:buSzPct val="120000"/>
              <a:buNone/>
              <a:defRPr sz="1700">
                <a:solidFill>
                  <a:schemeClr val="tx1"/>
                </a:solidFill>
              </a:defRPr>
            </a:lvl1pPr>
            <a:lvl2pPr marL="180975" indent="0">
              <a:buClr>
                <a:schemeClr val="accent5"/>
              </a:buClr>
              <a:buSzPct val="120000"/>
              <a:buNone/>
              <a:defRPr sz="1700">
                <a:solidFill>
                  <a:schemeClr val="bg1"/>
                </a:solidFill>
              </a:defRPr>
            </a:lvl2pPr>
            <a:lvl3pPr marL="361950" indent="0">
              <a:buClr>
                <a:schemeClr val="accent5"/>
              </a:buClr>
              <a:buSzPct val="120000"/>
              <a:buNone/>
              <a:defRPr sz="1700">
                <a:solidFill>
                  <a:schemeClr val="bg1"/>
                </a:solidFill>
              </a:defRPr>
            </a:lvl3pPr>
            <a:lvl4pPr marL="542925" indent="0">
              <a:buClr>
                <a:schemeClr val="accent5"/>
              </a:buClr>
              <a:buSzPct val="120000"/>
              <a:buNone/>
              <a:defRPr sz="1700">
                <a:solidFill>
                  <a:schemeClr val="bg1"/>
                </a:solidFill>
              </a:defRPr>
            </a:lvl4pPr>
            <a:lvl5pPr marL="714375" indent="0">
              <a:buClr>
                <a:schemeClr val="accent5"/>
              </a:buClr>
              <a:buSzPct val="120000"/>
              <a:buNone/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Aufzählung oder Fließtext bearbeiten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33B4E22E-C8FC-3F4D-9EDC-4441F2B4F2FA}"/>
              </a:ext>
            </a:extLst>
          </p:cNvPr>
          <p:cNvSpPr txBox="1"/>
          <p:nvPr userDrawn="1"/>
        </p:nvSpPr>
        <p:spPr>
          <a:xfrm>
            <a:off x="9912350" y="2342340"/>
            <a:ext cx="1912938" cy="1255543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algn="l"/>
            <a:r>
              <a:rPr lang="de-DE" sz="9600" b="1" i="0" baseline="0" dirty="0">
                <a:solidFill>
                  <a:schemeClr val="bg1"/>
                </a:solidFill>
                <a:latin typeface="Source Serif Pro" charset="0"/>
                <a:ea typeface="Source Serif Pro" charset="0"/>
                <a:cs typeface="Source Serif Pro" charset="0"/>
              </a:rPr>
              <a:t>05</a:t>
            </a:r>
          </a:p>
        </p:txBody>
      </p:sp>
      <p:sp>
        <p:nvSpPr>
          <p:cNvPr id="32" name="Textplatzhalter 3">
            <a:extLst>
              <a:ext uri="{FF2B5EF4-FFF2-40B4-BE49-F238E27FC236}">
                <a16:creationId xmlns:a16="http://schemas.microsoft.com/office/drawing/2014/main" id="{42446B37-4D88-5146-9386-A3AB344D831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912350" y="3434747"/>
            <a:ext cx="1753559" cy="265260"/>
          </a:xfrm>
          <a:solidFill>
            <a:schemeClr val="bg1"/>
          </a:solidFill>
        </p:spPr>
        <p:txBody>
          <a:bodyPr wrap="none" lIns="93600" tIns="18000" rIns="93600" bIns="18000">
            <a:spAutoFit/>
          </a:bodyPr>
          <a:lstStyle>
            <a:lvl1pPr marL="0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tx1"/>
                </a:solidFill>
                <a:latin typeface="+mj-lt"/>
              </a:defRPr>
            </a:lvl1pPr>
            <a:lvl2pPr marL="18097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2pPr>
            <a:lvl3pPr marL="361950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3pPr>
            <a:lvl4pPr marL="54292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4pPr>
            <a:lvl5pPr marL="71437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 dirty="0"/>
              <a:t>Minititel </a:t>
            </a:r>
            <a:r>
              <a:rPr lang="de-DE" dirty="0" err="1"/>
              <a:t>bear</a:t>
            </a:r>
            <a:r>
              <a:rPr lang="de-DE" dirty="0"/>
              <a:t>.</a:t>
            </a:r>
          </a:p>
        </p:txBody>
      </p:sp>
      <p:sp>
        <p:nvSpPr>
          <p:cNvPr id="33" name="Textplatzhalter 3">
            <a:extLst>
              <a:ext uri="{FF2B5EF4-FFF2-40B4-BE49-F238E27FC236}">
                <a16:creationId xmlns:a16="http://schemas.microsoft.com/office/drawing/2014/main" id="{8FFE2221-ECC5-DB40-A7FF-F7C75C4E58D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912350" y="3747626"/>
            <a:ext cx="1753559" cy="265260"/>
          </a:xfrm>
          <a:solidFill>
            <a:schemeClr val="bg1"/>
          </a:solidFill>
        </p:spPr>
        <p:txBody>
          <a:bodyPr wrap="none" lIns="93600" tIns="18000" rIns="93600" bIns="18000">
            <a:spAutoFit/>
          </a:bodyPr>
          <a:lstStyle>
            <a:lvl1pPr marL="0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tx1"/>
                </a:solidFill>
                <a:latin typeface="+mj-lt"/>
              </a:defRPr>
            </a:lvl1pPr>
            <a:lvl2pPr marL="18097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2pPr>
            <a:lvl3pPr marL="361950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3pPr>
            <a:lvl4pPr marL="54292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4pPr>
            <a:lvl5pPr marL="71437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 dirty="0"/>
              <a:t>Minititel </a:t>
            </a:r>
            <a:r>
              <a:rPr lang="de-DE" dirty="0" err="1"/>
              <a:t>bear</a:t>
            </a:r>
            <a:r>
              <a:rPr lang="de-DE" dirty="0"/>
              <a:t>.</a:t>
            </a:r>
          </a:p>
        </p:txBody>
      </p:sp>
      <p:sp>
        <p:nvSpPr>
          <p:cNvPr id="42" name="Textplatzhalter 5">
            <a:extLst>
              <a:ext uri="{FF2B5EF4-FFF2-40B4-BE49-F238E27FC236}">
                <a16:creationId xmlns:a16="http://schemas.microsoft.com/office/drawing/2014/main" id="{E6787D87-D97D-4A49-A612-D7067A475D3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12738" y="856800"/>
            <a:ext cx="6527643" cy="470026"/>
          </a:xfrm>
          <a:solidFill>
            <a:schemeClr val="accent1"/>
          </a:solidFill>
        </p:spPr>
        <p:txBody>
          <a:bodyPr wrap="none" lIns="115200" tIns="36000" rIns="115200" bIns="18000">
            <a:spAutoFit/>
          </a:bodyPr>
          <a:lstStyle>
            <a:lvl1pPr marL="0" indent="0">
              <a:lnSpc>
                <a:spcPct val="90000"/>
              </a:lnSpc>
              <a:buFontTx/>
              <a:buNone/>
              <a:defRPr sz="3000" b="1" i="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de-DE" dirty="0"/>
              <a:t>2. ZEILE BEARBEITEN ODER LÖSCHEN</a:t>
            </a:r>
          </a:p>
        </p:txBody>
      </p:sp>
      <p:sp>
        <p:nvSpPr>
          <p:cNvPr id="43" name="Titel 6">
            <a:extLst>
              <a:ext uri="{FF2B5EF4-FFF2-40B4-BE49-F238E27FC236}">
                <a16:creationId xmlns:a16="http://schemas.microsoft.com/office/drawing/2014/main" id="{6A2810A6-09F0-914A-ACD9-D61645D02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91" y="342783"/>
            <a:ext cx="6148052" cy="458484"/>
          </a:xfrm>
          <a:solidFill>
            <a:schemeClr val="accent1"/>
          </a:solidFill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 dirty="0"/>
          </a:p>
        </p:txBody>
      </p:sp>
      <p:pic>
        <p:nvPicPr>
          <p:cNvPr id="34" name="Grafik 33" descr="Ein Bild, das Text enthält.&#10;&#10;Automatisch generierte Beschreibung">
            <a:extLst>
              <a:ext uri="{FF2B5EF4-FFF2-40B4-BE49-F238E27FC236}">
                <a16:creationId xmlns:a16="http://schemas.microsoft.com/office/drawing/2014/main" id="{6CCAC7B7-2E33-DB4C-A384-29404697A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800" y="0"/>
            <a:ext cx="2170800" cy="104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5855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Vollbild | mit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14">
            <a:extLst>
              <a:ext uri="{FF2B5EF4-FFF2-40B4-BE49-F238E27FC236}">
                <a16:creationId xmlns:a16="http://schemas.microsoft.com/office/drawing/2014/main" id="{456BB6B8-CE6B-314F-B7F1-29186EBAE75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0" y="1"/>
            <a:ext cx="12291238" cy="6857999"/>
          </a:xfrm>
          <a:pattFill prst="lt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  Bild durch klicken auf Symbol hinzufügen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584251C6-1208-4642-9E00-B15332AFDA96}"/>
              </a:ext>
            </a:extLst>
          </p:cNvPr>
          <p:cNvSpPr/>
          <p:nvPr userDrawn="1"/>
        </p:nvSpPr>
        <p:spPr>
          <a:xfrm rot="-240000">
            <a:off x="3013536" y="1752270"/>
            <a:ext cx="9820800" cy="6058799"/>
          </a:xfrm>
          <a:prstGeom prst="rect">
            <a:avLst/>
          </a:prstGeom>
          <a:noFill/>
          <a:ln w="139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81E76F3-931E-F448-AE2D-5E00792DDC59}"/>
              </a:ext>
            </a:extLst>
          </p:cNvPr>
          <p:cNvSpPr txBox="1"/>
          <p:nvPr userDrawn="1"/>
        </p:nvSpPr>
        <p:spPr>
          <a:xfrm>
            <a:off x="4567428" y="-882396"/>
            <a:ext cx="0" cy="0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pPr marL="180975" indent="-180975" algn="l"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</a:pPr>
            <a:endParaRPr lang="de-DE" sz="1700" dirty="0"/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487E4A6B-48F6-F445-A506-6E203B72F0F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347999" y="0"/>
            <a:ext cx="2844000" cy="1371600"/>
          </a:xfr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 </a:t>
            </a:r>
          </a:p>
        </p:txBody>
      </p:sp>
      <p:sp>
        <p:nvSpPr>
          <p:cNvPr id="19" name="Textplatzhalter 14">
            <a:extLst>
              <a:ext uri="{FF2B5EF4-FFF2-40B4-BE49-F238E27FC236}">
                <a16:creationId xmlns:a16="http://schemas.microsoft.com/office/drawing/2014/main" id="{4E308A03-67AB-454F-930C-EF17E783CAEE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 rot="-240000">
            <a:off x="2720190" y="1533600"/>
            <a:ext cx="2608038" cy="416579"/>
          </a:xfrm>
          <a:custGeom>
            <a:avLst/>
            <a:gdLst>
              <a:gd name="connsiteX0" fmla="*/ 0 w 10493375"/>
              <a:gd name="connsiteY0" fmla="*/ 278347 h 1670050"/>
              <a:gd name="connsiteX1" fmla="*/ 278347 w 10493375"/>
              <a:gd name="connsiteY1" fmla="*/ 0 h 1670050"/>
              <a:gd name="connsiteX2" fmla="*/ 10215028 w 10493375"/>
              <a:gd name="connsiteY2" fmla="*/ 0 h 1670050"/>
              <a:gd name="connsiteX3" fmla="*/ 10493375 w 10493375"/>
              <a:gd name="connsiteY3" fmla="*/ 278347 h 1670050"/>
              <a:gd name="connsiteX4" fmla="*/ 10493375 w 10493375"/>
              <a:gd name="connsiteY4" fmla="*/ 1391703 h 1670050"/>
              <a:gd name="connsiteX5" fmla="*/ 10215028 w 10493375"/>
              <a:gd name="connsiteY5" fmla="*/ 1670050 h 1670050"/>
              <a:gd name="connsiteX6" fmla="*/ 278347 w 10493375"/>
              <a:gd name="connsiteY6" fmla="*/ 1670050 h 1670050"/>
              <a:gd name="connsiteX7" fmla="*/ 0 w 10493375"/>
              <a:gd name="connsiteY7" fmla="*/ 1391703 h 1670050"/>
              <a:gd name="connsiteX8" fmla="*/ 0 w 10493375"/>
              <a:gd name="connsiteY8" fmla="*/ 278347 h 1670050"/>
              <a:gd name="connsiteX0" fmla="*/ 0 w 10493375"/>
              <a:gd name="connsiteY0" fmla="*/ 278347 h 1670050"/>
              <a:gd name="connsiteX1" fmla="*/ 421222 w 10493375"/>
              <a:gd name="connsiteY1" fmla="*/ 0 h 1670050"/>
              <a:gd name="connsiteX2" fmla="*/ 10215028 w 10493375"/>
              <a:gd name="connsiteY2" fmla="*/ 0 h 1670050"/>
              <a:gd name="connsiteX3" fmla="*/ 10493375 w 10493375"/>
              <a:gd name="connsiteY3" fmla="*/ 278347 h 1670050"/>
              <a:gd name="connsiteX4" fmla="*/ 10493375 w 10493375"/>
              <a:gd name="connsiteY4" fmla="*/ 1391703 h 1670050"/>
              <a:gd name="connsiteX5" fmla="*/ 10215028 w 10493375"/>
              <a:gd name="connsiteY5" fmla="*/ 1670050 h 1670050"/>
              <a:gd name="connsiteX6" fmla="*/ 278347 w 10493375"/>
              <a:gd name="connsiteY6" fmla="*/ 1670050 h 1670050"/>
              <a:gd name="connsiteX7" fmla="*/ 0 w 10493375"/>
              <a:gd name="connsiteY7" fmla="*/ 1391703 h 1670050"/>
              <a:gd name="connsiteX8" fmla="*/ 0 w 10493375"/>
              <a:gd name="connsiteY8" fmla="*/ 278347 h 1670050"/>
              <a:gd name="connsiteX0" fmla="*/ 0 w 10496550"/>
              <a:gd name="connsiteY0" fmla="*/ 383122 h 1670050"/>
              <a:gd name="connsiteX1" fmla="*/ 424397 w 10496550"/>
              <a:gd name="connsiteY1" fmla="*/ 0 h 1670050"/>
              <a:gd name="connsiteX2" fmla="*/ 10218203 w 10496550"/>
              <a:gd name="connsiteY2" fmla="*/ 0 h 1670050"/>
              <a:gd name="connsiteX3" fmla="*/ 10496550 w 10496550"/>
              <a:gd name="connsiteY3" fmla="*/ 278347 h 1670050"/>
              <a:gd name="connsiteX4" fmla="*/ 10496550 w 10496550"/>
              <a:gd name="connsiteY4" fmla="*/ 1391703 h 1670050"/>
              <a:gd name="connsiteX5" fmla="*/ 10218203 w 10496550"/>
              <a:gd name="connsiteY5" fmla="*/ 1670050 h 1670050"/>
              <a:gd name="connsiteX6" fmla="*/ 281522 w 10496550"/>
              <a:gd name="connsiteY6" fmla="*/ 1670050 h 1670050"/>
              <a:gd name="connsiteX7" fmla="*/ 3175 w 10496550"/>
              <a:gd name="connsiteY7" fmla="*/ 1391703 h 1670050"/>
              <a:gd name="connsiteX8" fmla="*/ 0 w 10496550"/>
              <a:gd name="connsiteY8" fmla="*/ 383122 h 1670050"/>
              <a:gd name="connsiteX0" fmla="*/ 0 w 10496550"/>
              <a:gd name="connsiteY0" fmla="*/ 383122 h 1670050"/>
              <a:gd name="connsiteX1" fmla="*/ 424397 w 10496550"/>
              <a:gd name="connsiteY1" fmla="*/ 0 h 1670050"/>
              <a:gd name="connsiteX2" fmla="*/ 10218203 w 10496550"/>
              <a:gd name="connsiteY2" fmla="*/ 0 h 1670050"/>
              <a:gd name="connsiteX3" fmla="*/ 10496550 w 10496550"/>
              <a:gd name="connsiteY3" fmla="*/ 278347 h 1670050"/>
              <a:gd name="connsiteX4" fmla="*/ 10496550 w 10496550"/>
              <a:gd name="connsiteY4" fmla="*/ 1391703 h 1670050"/>
              <a:gd name="connsiteX5" fmla="*/ 10218203 w 10496550"/>
              <a:gd name="connsiteY5" fmla="*/ 1670050 h 1670050"/>
              <a:gd name="connsiteX6" fmla="*/ 281522 w 10496550"/>
              <a:gd name="connsiteY6" fmla="*/ 1670050 h 1670050"/>
              <a:gd name="connsiteX7" fmla="*/ 3175 w 10496550"/>
              <a:gd name="connsiteY7" fmla="*/ 1391703 h 1670050"/>
              <a:gd name="connsiteX8" fmla="*/ 0 w 10496550"/>
              <a:gd name="connsiteY8" fmla="*/ 383122 h 1670050"/>
              <a:gd name="connsiteX0" fmla="*/ 0 w 10496550"/>
              <a:gd name="connsiteY0" fmla="*/ 383122 h 1670050"/>
              <a:gd name="connsiteX1" fmla="*/ 424397 w 10496550"/>
              <a:gd name="connsiteY1" fmla="*/ 0 h 1670050"/>
              <a:gd name="connsiteX2" fmla="*/ 10218203 w 10496550"/>
              <a:gd name="connsiteY2" fmla="*/ 0 h 1670050"/>
              <a:gd name="connsiteX3" fmla="*/ 10496550 w 10496550"/>
              <a:gd name="connsiteY3" fmla="*/ 278347 h 1670050"/>
              <a:gd name="connsiteX4" fmla="*/ 10496550 w 10496550"/>
              <a:gd name="connsiteY4" fmla="*/ 1391703 h 1670050"/>
              <a:gd name="connsiteX5" fmla="*/ 10218203 w 10496550"/>
              <a:gd name="connsiteY5" fmla="*/ 1670050 h 1670050"/>
              <a:gd name="connsiteX6" fmla="*/ 281522 w 10496550"/>
              <a:gd name="connsiteY6" fmla="*/ 1670050 h 1670050"/>
              <a:gd name="connsiteX7" fmla="*/ 3175 w 10496550"/>
              <a:gd name="connsiteY7" fmla="*/ 1391703 h 1670050"/>
              <a:gd name="connsiteX8" fmla="*/ 0 w 10496550"/>
              <a:gd name="connsiteY8" fmla="*/ 383122 h 1670050"/>
              <a:gd name="connsiteX0" fmla="*/ 193680 w 10493380"/>
              <a:gd name="connsiteY0" fmla="*/ 411697 h 1670050"/>
              <a:gd name="connsiteX1" fmla="*/ 421227 w 10493380"/>
              <a:gd name="connsiteY1" fmla="*/ 0 h 1670050"/>
              <a:gd name="connsiteX2" fmla="*/ 10215033 w 10493380"/>
              <a:gd name="connsiteY2" fmla="*/ 0 h 1670050"/>
              <a:gd name="connsiteX3" fmla="*/ 10493380 w 10493380"/>
              <a:gd name="connsiteY3" fmla="*/ 278347 h 1670050"/>
              <a:gd name="connsiteX4" fmla="*/ 10493380 w 10493380"/>
              <a:gd name="connsiteY4" fmla="*/ 1391703 h 1670050"/>
              <a:gd name="connsiteX5" fmla="*/ 10215033 w 10493380"/>
              <a:gd name="connsiteY5" fmla="*/ 1670050 h 1670050"/>
              <a:gd name="connsiteX6" fmla="*/ 278352 w 10493380"/>
              <a:gd name="connsiteY6" fmla="*/ 1670050 h 1670050"/>
              <a:gd name="connsiteX7" fmla="*/ 5 w 10493380"/>
              <a:gd name="connsiteY7" fmla="*/ 1391703 h 1670050"/>
              <a:gd name="connsiteX8" fmla="*/ 193680 w 10493380"/>
              <a:gd name="connsiteY8" fmla="*/ 411697 h 1670050"/>
              <a:gd name="connsiteX0" fmla="*/ 6441 w 10493466"/>
              <a:gd name="connsiteY0" fmla="*/ 392647 h 1670050"/>
              <a:gd name="connsiteX1" fmla="*/ 421313 w 10493466"/>
              <a:gd name="connsiteY1" fmla="*/ 0 h 1670050"/>
              <a:gd name="connsiteX2" fmla="*/ 10215119 w 10493466"/>
              <a:gd name="connsiteY2" fmla="*/ 0 h 1670050"/>
              <a:gd name="connsiteX3" fmla="*/ 10493466 w 10493466"/>
              <a:gd name="connsiteY3" fmla="*/ 278347 h 1670050"/>
              <a:gd name="connsiteX4" fmla="*/ 10493466 w 10493466"/>
              <a:gd name="connsiteY4" fmla="*/ 1391703 h 1670050"/>
              <a:gd name="connsiteX5" fmla="*/ 10215119 w 10493466"/>
              <a:gd name="connsiteY5" fmla="*/ 1670050 h 1670050"/>
              <a:gd name="connsiteX6" fmla="*/ 278438 w 10493466"/>
              <a:gd name="connsiteY6" fmla="*/ 1670050 h 1670050"/>
              <a:gd name="connsiteX7" fmla="*/ 91 w 10493466"/>
              <a:gd name="connsiteY7" fmla="*/ 1391703 h 1670050"/>
              <a:gd name="connsiteX8" fmla="*/ 6441 w 10493466"/>
              <a:gd name="connsiteY8" fmla="*/ 392647 h 1670050"/>
              <a:gd name="connsiteX0" fmla="*/ 305 w 10493680"/>
              <a:gd name="connsiteY0" fmla="*/ 398997 h 1670050"/>
              <a:gd name="connsiteX1" fmla="*/ 421527 w 10493680"/>
              <a:gd name="connsiteY1" fmla="*/ 0 h 1670050"/>
              <a:gd name="connsiteX2" fmla="*/ 10215333 w 10493680"/>
              <a:gd name="connsiteY2" fmla="*/ 0 h 1670050"/>
              <a:gd name="connsiteX3" fmla="*/ 10493680 w 10493680"/>
              <a:gd name="connsiteY3" fmla="*/ 278347 h 1670050"/>
              <a:gd name="connsiteX4" fmla="*/ 10493680 w 10493680"/>
              <a:gd name="connsiteY4" fmla="*/ 1391703 h 1670050"/>
              <a:gd name="connsiteX5" fmla="*/ 10215333 w 10493680"/>
              <a:gd name="connsiteY5" fmla="*/ 1670050 h 1670050"/>
              <a:gd name="connsiteX6" fmla="*/ 278652 w 10493680"/>
              <a:gd name="connsiteY6" fmla="*/ 1670050 h 1670050"/>
              <a:gd name="connsiteX7" fmla="*/ 305 w 10493680"/>
              <a:gd name="connsiteY7" fmla="*/ 1391703 h 1670050"/>
              <a:gd name="connsiteX8" fmla="*/ 305 w 10493680"/>
              <a:gd name="connsiteY8" fmla="*/ 398997 h 1670050"/>
              <a:gd name="connsiteX0" fmla="*/ 0 w 10493375"/>
              <a:gd name="connsiteY0" fmla="*/ 398997 h 1741521"/>
              <a:gd name="connsiteX1" fmla="*/ 421222 w 10493375"/>
              <a:gd name="connsiteY1" fmla="*/ 0 h 1741521"/>
              <a:gd name="connsiteX2" fmla="*/ 10215028 w 10493375"/>
              <a:gd name="connsiteY2" fmla="*/ 0 h 1741521"/>
              <a:gd name="connsiteX3" fmla="*/ 10493375 w 10493375"/>
              <a:gd name="connsiteY3" fmla="*/ 278347 h 1741521"/>
              <a:gd name="connsiteX4" fmla="*/ 10493375 w 10493375"/>
              <a:gd name="connsiteY4" fmla="*/ 1391703 h 1741521"/>
              <a:gd name="connsiteX5" fmla="*/ 10215028 w 10493375"/>
              <a:gd name="connsiteY5" fmla="*/ 1670050 h 1741521"/>
              <a:gd name="connsiteX6" fmla="*/ 278347 w 10493375"/>
              <a:gd name="connsiteY6" fmla="*/ 1670050 h 1741521"/>
              <a:gd name="connsiteX7" fmla="*/ 3175 w 10493375"/>
              <a:gd name="connsiteY7" fmla="*/ 1674278 h 1741521"/>
              <a:gd name="connsiteX8" fmla="*/ 0 w 10493375"/>
              <a:gd name="connsiteY8" fmla="*/ 398997 h 1741521"/>
              <a:gd name="connsiteX0" fmla="*/ 0 w 10493375"/>
              <a:gd name="connsiteY0" fmla="*/ 398997 h 1674482"/>
              <a:gd name="connsiteX1" fmla="*/ 421222 w 10493375"/>
              <a:gd name="connsiteY1" fmla="*/ 0 h 1674482"/>
              <a:gd name="connsiteX2" fmla="*/ 10215028 w 10493375"/>
              <a:gd name="connsiteY2" fmla="*/ 0 h 1674482"/>
              <a:gd name="connsiteX3" fmla="*/ 10493375 w 10493375"/>
              <a:gd name="connsiteY3" fmla="*/ 278347 h 1674482"/>
              <a:gd name="connsiteX4" fmla="*/ 10493375 w 10493375"/>
              <a:gd name="connsiteY4" fmla="*/ 1391703 h 1674482"/>
              <a:gd name="connsiteX5" fmla="*/ 10215028 w 10493375"/>
              <a:gd name="connsiteY5" fmla="*/ 1670050 h 1674482"/>
              <a:gd name="connsiteX6" fmla="*/ 278347 w 10493375"/>
              <a:gd name="connsiteY6" fmla="*/ 1670050 h 1674482"/>
              <a:gd name="connsiteX7" fmla="*/ 3175 w 10493375"/>
              <a:gd name="connsiteY7" fmla="*/ 1674278 h 1674482"/>
              <a:gd name="connsiteX8" fmla="*/ 0 w 10493375"/>
              <a:gd name="connsiteY8" fmla="*/ 398997 h 1674482"/>
              <a:gd name="connsiteX0" fmla="*/ 0 w 10493375"/>
              <a:gd name="connsiteY0" fmla="*/ 398997 h 1671103"/>
              <a:gd name="connsiteX1" fmla="*/ 421222 w 10493375"/>
              <a:gd name="connsiteY1" fmla="*/ 0 h 1671103"/>
              <a:gd name="connsiteX2" fmla="*/ 10215028 w 10493375"/>
              <a:gd name="connsiteY2" fmla="*/ 0 h 1671103"/>
              <a:gd name="connsiteX3" fmla="*/ 10493375 w 10493375"/>
              <a:gd name="connsiteY3" fmla="*/ 278347 h 1671103"/>
              <a:gd name="connsiteX4" fmla="*/ 10493375 w 10493375"/>
              <a:gd name="connsiteY4" fmla="*/ 1391703 h 1671103"/>
              <a:gd name="connsiteX5" fmla="*/ 10215028 w 10493375"/>
              <a:gd name="connsiteY5" fmla="*/ 1670050 h 1671103"/>
              <a:gd name="connsiteX6" fmla="*/ 278347 w 10493375"/>
              <a:gd name="connsiteY6" fmla="*/ 1670050 h 1671103"/>
              <a:gd name="connsiteX7" fmla="*/ 3175 w 10493375"/>
              <a:gd name="connsiteY7" fmla="*/ 1671103 h 1671103"/>
              <a:gd name="connsiteX8" fmla="*/ 0 w 10493375"/>
              <a:gd name="connsiteY8" fmla="*/ 398997 h 1671103"/>
              <a:gd name="connsiteX0" fmla="*/ 0 w 10493375"/>
              <a:gd name="connsiteY0" fmla="*/ 398997 h 1671103"/>
              <a:gd name="connsiteX1" fmla="*/ 421222 w 10493375"/>
              <a:gd name="connsiteY1" fmla="*/ 0 h 1671103"/>
              <a:gd name="connsiteX2" fmla="*/ 8906928 w 10493375"/>
              <a:gd name="connsiteY2" fmla="*/ 0 h 1671103"/>
              <a:gd name="connsiteX3" fmla="*/ 10493375 w 10493375"/>
              <a:gd name="connsiteY3" fmla="*/ 278347 h 1671103"/>
              <a:gd name="connsiteX4" fmla="*/ 10493375 w 10493375"/>
              <a:gd name="connsiteY4" fmla="*/ 1391703 h 1671103"/>
              <a:gd name="connsiteX5" fmla="*/ 10215028 w 10493375"/>
              <a:gd name="connsiteY5" fmla="*/ 1670050 h 1671103"/>
              <a:gd name="connsiteX6" fmla="*/ 278347 w 10493375"/>
              <a:gd name="connsiteY6" fmla="*/ 1670050 h 1671103"/>
              <a:gd name="connsiteX7" fmla="*/ 3175 w 10493375"/>
              <a:gd name="connsiteY7" fmla="*/ 1671103 h 1671103"/>
              <a:gd name="connsiteX8" fmla="*/ 0 w 10493375"/>
              <a:gd name="connsiteY8" fmla="*/ 398997 h 1671103"/>
              <a:gd name="connsiteX0" fmla="*/ 0 w 10493375"/>
              <a:gd name="connsiteY0" fmla="*/ 398997 h 1671103"/>
              <a:gd name="connsiteX1" fmla="*/ 421222 w 10493375"/>
              <a:gd name="connsiteY1" fmla="*/ 0 h 1671103"/>
              <a:gd name="connsiteX2" fmla="*/ 8906928 w 10493375"/>
              <a:gd name="connsiteY2" fmla="*/ 0 h 1671103"/>
              <a:gd name="connsiteX3" fmla="*/ 9531350 w 10493375"/>
              <a:gd name="connsiteY3" fmla="*/ 252947 h 1671103"/>
              <a:gd name="connsiteX4" fmla="*/ 10493375 w 10493375"/>
              <a:gd name="connsiteY4" fmla="*/ 1391703 h 1671103"/>
              <a:gd name="connsiteX5" fmla="*/ 10215028 w 10493375"/>
              <a:gd name="connsiteY5" fmla="*/ 1670050 h 1671103"/>
              <a:gd name="connsiteX6" fmla="*/ 278347 w 10493375"/>
              <a:gd name="connsiteY6" fmla="*/ 1670050 h 1671103"/>
              <a:gd name="connsiteX7" fmla="*/ 3175 w 10493375"/>
              <a:gd name="connsiteY7" fmla="*/ 1671103 h 1671103"/>
              <a:gd name="connsiteX8" fmla="*/ 0 w 10493375"/>
              <a:gd name="connsiteY8" fmla="*/ 398997 h 1671103"/>
              <a:gd name="connsiteX0" fmla="*/ 0 w 10493375"/>
              <a:gd name="connsiteY0" fmla="*/ 402532 h 1674638"/>
              <a:gd name="connsiteX1" fmla="*/ 421222 w 10493375"/>
              <a:gd name="connsiteY1" fmla="*/ 3535 h 1674638"/>
              <a:gd name="connsiteX2" fmla="*/ 8906928 w 10493375"/>
              <a:gd name="connsiteY2" fmla="*/ 3535 h 1674638"/>
              <a:gd name="connsiteX3" fmla="*/ 9531350 w 10493375"/>
              <a:gd name="connsiteY3" fmla="*/ 256482 h 1674638"/>
              <a:gd name="connsiteX4" fmla="*/ 10493375 w 10493375"/>
              <a:gd name="connsiteY4" fmla="*/ 1395238 h 1674638"/>
              <a:gd name="connsiteX5" fmla="*/ 10215028 w 10493375"/>
              <a:gd name="connsiteY5" fmla="*/ 1673585 h 1674638"/>
              <a:gd name="connsiteX6" fmla="*/ 278347 w 10493375"/>
              <a:gd name="connsiteY6" fmla="*/ 1673585 h 1674638"/>
              <a:gd name="connsiteX7" fmla="*/ 3175 w 10493375"/>
              <a:gd name="connsiteY7" fmla="*/ 1674638 h 1674638"/>
              <a:gd name="connsiteX8" fmla="*/ 0 w 10493375"/>
              <a:gd name="connsiteY8" fmla="*/ 402532 h 1674638"/>
              <a:gd name="connsiteX0" fmla="*/ 0 w 10493375"/>
              <a:gd name="connsiteY0" fmla="*/ 401185 h 1673291"/>
              <a:gd name="connsiteX1" fmla="*/ 421222 w 10493375"/>
              <a:gd name="connsiteY1" fmla="*/ 2188 h 1673291"/>
              <a:gd name="connsiteX2" fmla="*/ 8906928 w 10493375"/>
              <a:gd name="connsiteY2" fmla="*/ 2188 h 1673291"/>
              <a:gd name="connsiteX3" fmla="*/ 9531350 w 10493375"/>
              <a:gd name="connsiteY3" fmla="*/ 255135 h 1673291"/>
              <a:gd name="connsiteX4" fmla="*/ 10493375 w 10493375"/>
              <a:gd name="connsiteY4" fmla="*/ 1393891 h 1673291"/>
              <a:gd name="connsiteX5" fmla="*/ 10215028 w 10493375"/>
              <a:gd name="connsiteY5" fmla="*/ 1672238 h 1673291"/>
              <a:gd name="connsiteX6" fmla="*/ 278347 w 10493375"/>
              <a:gd name="connsiteY6" fmla="*/ 1672238 h 1673291"/>
              <a:gd name="connsiteX7" fmla="*/ 3175 w 10493375"/>
              <a:gd name="connsiteY7" fmla="*/ 1673291 h 1673291"/>
              <a:gd name="connsiteX8" fmla="*/ 0 w 10493375"/>
              <a:gd name="connsiteY8" fmla="*/ 401185 h 1673291"/>
              <a:gd name="connsiteX0" fmla="*/ 0 w 10262467"/>
              <a:gd name="connsiteY0" fmla="*/ 401185 h 1673291"/>
              <a:gd name="connsiteX1" fmla="*/ 421222 w 10262467"/>
              <a:gd name="connsiteY1" fmla="*/ 2188 h 1673291"/>
              <a:gd name="connsiteX2" fmla="*/ 8906928 w 10262467"/>
              <a:gd name="connsiteY2" fmla="*/ 2188 h 1673291"/>
              <a:gd name="connsiteX3" fmla="*/ 9531350 w 10262467"/>
              <a:gd name="connsiteY3" fmla="*/ 255135 h 1673291"/>
              <a:gd name="connsiteX4" fmla="*/ 10099675 w 10262467"/>
              <a:gd name="connsiteY4" fmla="*/ 1368491 h 1673291"/>
              <a:gd name="connsiteX5" fmla="*/ 10215028 w 10262467"/>
              <a:gd name="connsiteY5" fmla="*/ 1672238 h 1673291"/>
              <a:gd name="connsiteX6" fmla="*/ 278347 w 10262467"/>
              <a:gd name="connsiteY6" fmla="*/ 1672238 h 1673291"/>
              <a:gd name="connsiteX7" fmla="*/ 3175 w 10262467"/>
              <a:gd name="connsiteY7" fmla="*/ 1673291 h 1673291"/>
              <a:gd name="connsiteX8" fmla="*/ 0 w 10262467"/>
              <a:gd name="connsiteY8" fmla="*/ 401185 h 1673291"/>
              <a:gd name="connsiteX0" fmla="*/ 0 w 10509448"/>
              <a:gd name="connsiteY0" fmla="*/ 401185 h 1675413"/>
              <a:gd name="connsiteX1" fmla="*/ 421222 w 10509448"/>
              <a:gd name="connsiteY1" fmla="*/ 2188 h 1675413"/>
              <a:gd name="connsiteX2" fmla="*/ 8906928 w 10509448"/>
              <a:gd name="connsiteY2" fmla="*/ 2188 h 1675413"/>
              <a:gd name="connsiteX3" fmla="*/ 9531350 w 10509448"/>
              <a:gd name="connsiteY3" fmla="*/ 255135 h 1675413"/>
              <a:gd name="connsiteX4" fmla="*/ 10099675 w 10509448"/>
              <a:gd name="connsiteY4" fmla="*/ 1368491 h 1675413"/>
              <a:gd name="connsiteX5" fmla="*/ 10481728 w 10509448"/>
              <a:gd name="connsiteY5" fmla="*/ 1675413 h 1675413"/>
              <a:gd name="connsiteX6" fmla="*/ 278347 w 10509448"/>
              <a:gd name="connsiteY6" fmla="*/ 1672238 h 1675413"/>
              <a:gd name="connsiteX7" fmla="*/ 3175 w 10509448"/>
              <a:gd name="connsiteY7" fmla="*/ 1673291 h 1675413"/>
              <a:gd name="connsiteX8" fmla="*/ 0 w 10509448"/>
              <a:gd name="connsiteY8" fmla="*/ 401185 h 1675413"/>
              <a:gd name="connsiteX0" fmla="*/ 0 w 10481728"/>
              <a:gd name="connsiteY0" fmla="*/ 401185 h 1675413"/>
              <a:gd name="connsiteX1" fmla="*/ 421222 w 10481728"/>
              <a:gd name="connsiteY1" fmla="*/ 2188 h 1675413"/>
              <a:gd name="connsiteX2" fmla="*/ 8906928 w 10481728"/>
              <a:gd name="connsiteY2" fmla="*/ 2188 h 1675413"/>
              <a:gd name="connsiteX3" fmla="*/ 9531350 w 10481728"/>
              <a:gd name="connsiteY3" fmla="*/ 255135 h 1675413"/>
              <a:gd name="connsiteX4" fmla="*/ 10099675 w 10481728"/>
              <a:gd name="connsiteY4" fmla="*/ 1368491 h 1675413"/>
              <a:gd name="connsiteX5" fmla="*/ 10481728 w 10481728"/>
              <a:gd name="connsiteY5" fmla="*/ 1675413 h 1675413"/>
              <a:gd name="connsiteX6" fmla="*/ 278347 w 10481728"/>
              <a:gd name="connsiteY6" fmla="*/ 1672238 h 1675413"/>
              <a:gd name="connsiteX7" fmla="*/ 3175 w 10481728"/>
              <a:gd name="connsiteY7" fmla="*/ 1673291 h 1675413"/>
              <a:gd name="connsiteX8" fmla="*/ 0 w 10481728"/>
              <a:gd name="connsiteY8" fmla="*/ 401185 h 1675413"/>
              <a:gd name="connsiteX0" fmla="*/ 0 w 10481728"/>
              <a:gd name="connsiteY0" fmla="*/ 401185 h 1675413"/>
              <a:gd name="connsiteX1" fmla="*/ 421222 w 10481728"/>
              <a:gd name="connsiteY1" fmla="*/ 2188 h 1675413"/>
              <a:gd name="connsiteX2" fmla="*/ 8906928 w 10481728"/>
              <a:gd name="connsiteY2" fmla="*/ 2188 h 1675413"/>
              <a:gd name="connsiteX3" fmla="*/ 9531350 w 10481728"/>
              <a:gd name="connsiteY3" fmla="*/ 255135 h 1675413"/>
              <a:gd name="connsiteX4" fmla="*/ 10099675 w 10481728"/>
              <a:gd name="connsiteY4" fmla="*/ 1368491 h 1675413"/>
              <a:gd name="connsiteX5" fmla="*/ 10481728 w 10481728"/>
              <a:gd name="connsiteY5" fmla="*/ 1675413 h 1675413"/>
              <a:gd name="connsiteX6" fmla="*/ 278347 w 10481728"/>
              <a:gd name="connsiteY6" fmla="*/ 1672238 h 1675413"/>
              <a:gd name="connsiteX7" fmla="*/ 3175 w 10481728"/>
              <a:gd name="connsiteY7" fmla="*/ 1673291 h 1675413"/>
              <a:gd name="connsiteX8" fmla="*/ 0 w 10481728"/>
              <a:gd name="connsiteY8" fmla="*/ 401185 h 1675413"/>
              <a:gd name="connsiteX0" fmla="*/ 0 w 10481728"/>
              <a:gd name="connsiteY0" fmla="*/ 401711 h 1675939"/>
              <a:gd name="connsiteX1" fmla="*/ 421222 w 10481728"/>
              <a:gd name="connsiteY1" fmla="*/ 2714 h 1675939"/>
              <a:gd name="connsiteX2" fmla="*/ 8906928 w 10481728"/>
              <a:gd name="connsiteY2" fmla="*/ 2714 h 1675939"/>
              <a:gd name="connsiteX3" fmla="*/ 9531350 w 10481728"/>
              <a:gd name="connsiteY3" fmla="*/ 252486 h 1675939"/>
              <a:gd name="connsiteX4" fmla="*/ 10099675 w 10481728"/>
              <a:gd name="connsiteY4" fmla="*/ 1369017 h 1675939"/>
              <a:gd name="connsiteX5" fmla="*/ 10481728 w 10481728"/>
              <a:gd name="connsiteY5" fmla="*/ 1675939 h 1675939"/>
              <a:gd name="connsiteX6" fmla="*/ 278347 w 10481728"/>
              <a:gd name="connsiteY6" fmla="*/ 1672764 h 1675939"/>
              <a:gd name="connsiteX7" fmla="*/ 3175 w 10481728"/>
              <a:gd name="connsiteY7" fmla="*/ 1673817 h 1675939"/>
              <a:gd name="connsiteX8" fmla="*/ 0 w 10481728"/>
              <a:gd name="connsiteY8" fmla="*/ 401711 h 1675939"/>
              <a:gd name="connsiteX0" fmla="*/ 0 w 10481728"/>
              <a:gd name="connsiteY0" fmla="*/ 398997 h 1673225"/>
              <a:gd name="connsiteX1" fmla="*/ 421222 w 10481728"/>
              <a:gd name="connsiteY1" fmla="*/ 0 h 1673225"/>
              <a:gd name="connsiteX2" fmla="*/ 8906928 w 10481728"/>
              <a:gd name="connsiteY2" fmla="*/ 0 h 1673225"/>
              <a:gd name="connsiteX3" fmla="*/ 9531350 w 10481728"/>
              <a:gd name="connsiteY3" fmla="*/ 249772 h 1673225"/>
              <a:gd name="connsiteX4" fmla="*/ 10099675 w 10481728"/>
              <a:gd name="connsiteY4" fmla="*/ 1366303 h 1673225"/>
              <a:gd name="connsiteX5" fmla="*/ 10481728 w 10481728"/>
              <a:gd name="connsiteY5" fmla="*/ 1673225 h 1673225"/>
              <a:gd name="connsiteX6" fmla="*/ 278347 w 10481728"/>
              <a:gd name="connsiteY6" fmla="*/ 1670050 h 1673225"/>
              <a:gd name="connsiteX7" fmla="*/ 3175 w 10481728"/>
              <a:gd name="connsiteY7" fmla="*/ 1671103 h 1673225"/>
              <a:gd name="connsiteX8" fmla="*/ 0 w 10481728"/>
              <a:gd name="connsiteY8" fmla="*/ 398997 h 1673225"/>
              <a:gd name="connsiteX0" fmla="*/ 0 w 10481728"/>
              <a:gd name="connsiteY0" fmla="*/ 400006 h 1674234"/>
              <a:gd name="connsiteX1" fmla="*/ 421222 w 10481728"/>
              <a:gd name="connsiteY1" fmla="*/ 1009 h 1674234"/>
              <a:gd name="connsiteX2" fmla="*/ 8906928 w 10481728"/>
              <a:gd name="connsiteY2" fmla="*/ 1009 h 1674234"/>
              <a:gd name="connsiteX3" fmla="*/ 9531350 w 10481728"/>
              <a:gd name="connsiteY3" fmla="*/ 250781 h 1674234"/>
              <a:gd name="connsiteX4" fmla="*/ 10099675 w 10481728"/>
              <a:gd name="connsiteY4" fmla="*/ 1367312 h 1674234"/>
              <a:gd name="connsiteX5" fmla="*/ 10481728 w 10481728"/>
              <a:gd name="connsiteY5" fmla="*/ 1674234 h 1674234"/>
              <a:gd name="connsiteX6" fmla="*/ 278347 w 10481728"/>
              <a:gd name="connsiteY6" fmla="*/ 1671059 h 1674234"/>
              <a:gd name="connsiteX7" fmla="*/ 3175 w 10481728"/>
              <a:gd name="connsiteY7" fmla="*/ 1672112 h 1674234"/>
              <a:gd name="connsiteX8" fmla="*/ 0 w 10481728"/>
              <a:gd name="connsiteY8" fmla="*/ 400006 h 1674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81728" h="1674234">
                <a:moveTo>
                  <a:pt x="0" y="400006"/>
                </a:moveTo>
                <a:cubicBezTo>
                  <a:pt x="3175" y="173254"/>
                  <a:pt x="213520" y="1009"/>
                  <a:pt x="421222" y="1009"/>
                </a:cubicBezTo>
                <a:lnTo>
                  <a:pt x="8906928" y="1009"/>
                </a:lnTo>
                <a:cubicBezTo>
                  <a:pt x="9120980" y="4184"/>
                  <a:pt x="9359900" y="-42646"/>
                  <a:pt x="9531350" y="250781"/>
                </a:cubicBezTo>
                <a:lnTo>
                  <a:pt x="10099675" y="1367312"/>
                </a:lnTo>
                <a:cubicBezTo>
                  <a:pt x="10198100" y="1578189"/>
                  <a:pt x="10327480" y="1652009"/>
                  <a:pt x="10481728" y="1674234"/>
                </a:cubicBezTo>
                <a:lnTo>
                  <a:pt x="278347" y="1671059"/>
                </a:lnTo>
                <a:lnTo>
                  <a:pt x="3175" y="1672112"/>
                </a:lnTo>
                <a:cubicBezTo>
                  <a:pt x="2117" y="1335918"/>
                  <a:pt x="1058" y="736200"/>
                  <a:pt x="0" y="400006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lIns="144000" tIns="503999" anchor="b" anchorCtr="0"/>
          <a:lstStyle>
            <a:lvl1pPr marL="0" indent="0" algn="l">
              <a:lnSpc>
                <a:spcPts val="1300"/>
              </a:lnSpc>
              <a:spcAft>
                <a:spcPts val="0"/>
              </a:spcAft>
              <a:buNone/>
              <a:defRPr sz="1220" b="1" i="0" baseline="0">
                <a:solidFill>
                  <a:schemeClr val="tx1"/>
                </a:solidFill>
                <a:latin typeface="+mj-lt"/>
              </a:defRPr>
            </a:lvl1pPr>
            <a:lvl2pPr marL="180975" indent="0" algn="l">
              <a:buNone/>
              <a:defRPr sz="1220"/>
            </a:lvl2pPr>
            <a:lvl3pPr marL="361950" indent="0" algn="l">
              <a:buNone/>
              <a:defRPr sz="1220"/>
            </a:lvl3pPr>
            <a:lvl4pPr marL="542925" indent="0" algn="l">
              <a:buNone/>
              <a:defRPr sz="1220"/>
            </a:lvl4pPr>
            <a:lvl5pPr marL="714375" indent="0" algn="l">
              <a:buNone/>
              <a:defRPr sz="1220"/>
            </a:lvl5pPr>
          </a:lstStyle>
          <a:p>
            <a:pPr lvl="0"/>
            <a:r>
              <a:rPr lang="de-DE" dirty="0" err="1"/>
              <a:t>Labeltext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07777BEF-0943-49B5-89E4-2C7D1CCACC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7013" y="4982400"/>
            <a:ext cx="2450873" cy="292259"/>
          </a:xfrm>
        </p:spPr>
        <p:txBody>
          <a:bodyPr>
            <a:sp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Ort, Datum bearbeiten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C2C0711E-843A-DB49-ABC3-E2480008C7C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2563541"/>
            <a:ext cx="2616303" cy="265260"/>
          </a:xfrm>
          <a:solidFill>
            <a:schemeClr val="tx1"/>
          </a:solidFill>
        </p:spPr>
        <p:txBody>
          <a:bodyPr wrap="none" lIns="216000" tIns="18000" rIns="216000" bIns="18000">
            <a:spAutoFit/>
          </a:bodyPr>
          <a:lstStyle>
            <a:lvl1pPr marL="0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1pPr>
            <a:lvl2pPr marL="18097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2pPr>
            <a:lvl3pPr marL="361950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3pPr>
            <a:lvl4pPr marL="54292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4pPr>
            <a:lvl5pPr marL="71437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 dirty="0"/>
              <a:t>Minititel </a:t>
            </a:r>
            <a:r>
              <a:rPr lang="de-DE" dirty="0" err="1"/>
              <a:t>bearbeiteN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8E052BD-A215-2541-8D0F-AA20A9019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912400"/>
            <a:ext cx="7105426" cy="802424"/>
          </a:xfrm>
          <a:prstGeom prst="rect">
            <a:avLst/>
          </a:prstGeom>
        </p:spPr>
        <p:txBody>
          <a:bodyPr lIns="180000" rIns="180000">
            <a:spAutoFit/>
          </a:bodyPr>
          <a:lstStyle>
            <a:lvl1pPr>
              <a:defRPr sz="5400" baseline="0"/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C1F8B7DC-5080-B646-9FB8-969FEFA337DC}"/>
              </a:ext>
            </a:extLst>
          </p:cNvPr>
          <p:cNvSpPr txBox="1">
            <a:spLocks/>
          </p:cNvSpPr>
          <p:nvPr userDrawn="1"/>
        </p:nvSpPr>
        <p:spPr>
          <a:xfrm>
            <a:off x="-1" y="3805200"/>
            <a:ext cx="11067087" cy="802424"/>
          </a:xfrm>
          <a:prstGeom prst="rect">
            <a:avLst/>
          </a:prstGeom>
          <a:solidFill>
            <a:schemeClr val="accent1"/>
          </a:solidFill>
        </p:spPr>
        <p:txBody>
          <a:bodyPr wrap="none" lIns="180000" tIns="36000" rIns="180000" bIns="1800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5400" kern="1200" cap="all" spc="-20" baseline="0" smtClean="0">
                <a:solidFill>
                  <a:schemeClr val="tx1"/>
                </a:solidFill>
                <a:latin typeface="Source Sans Pro Bold" panose="020B0703030503020204" pitchFamily="34" charset="0"/>
                <a:ea typeface="+mj-ea"/>
                <a:cs typeface="+mj-cs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230550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3" orient="horz" pos="1612" userDrawn="1">
          <p15:clr>
            <a:srgbClr val="FBAE40"/>
          </p15:clr>
        </p15:guide>
        <p15:guide id="14" orient="horz" pos="3546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| Facts Weiß-Farb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ihandform 34">
            <a:extLst>
              <a:ext uri="{FF2B5EF4-FFF2-40B4-BE49-F238E27FC236}">
                <a16:creationId xmlns:a16="http://schemas.microsoft.com/office/drawing/2014/main" id="{4F371DBD-0789-AA45-9959-4449D48C1B23}"/>
              </a:ext>
            </a:extLst>
          </p:cNvPr>
          <p:cNvSpPr/>
          <p:nvPr userDrawn="1"/>
        </p:nvSpPr>
        <p:spPr>
          <a:xfrm>
            <a:off x="0" y="1533480"/>
            <a:ext cx="12192000" cy="5324520"/>
          </a:xfrm>
          <a:custGeom>
            <a:avLst/>
            <a:gdLst>
              <a:gd name="connsiteX0" fmla="*/ 12192000 w 12192000"/>
              <a:gd name="connsiteY0" fmla="*/ 0 h 5324520"/>
              <a:gd name="connsiteX1" fmla="*/ 12192000 w 12192000"/>
              <a:gd name="connsiteY1" fmla="*/ 5324520 h 5324520"/>
              <a:gd name="connsiteX2" fmla="*/ 0 w 12192000"/>
              <a:gd name="connsiteY2" fmla="*/ 5324520 h 5324520"/>
              <a:gd name="connsiteX3" fmla="*/ 0 w 12192000"/>
              <a:gd name="connsiteY3" fmla="*/ 852548 h 5324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324520">
                <a:moveTo>
                  <a:pt x="12192000" y="0"/>
                </a:moveTo>
                <a:lnTo>
                  <a:pt x="12192000" y="5324520"/>
                </a:lnTo>
                <a:lnTo>
                  <a:pt x="0" y="5324520"/>
                </a:lnTo>
                <a:lnTo>
                  <a:pt x="0" y="85254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1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9C8E414-AABA-4932-9DA2-ED027C851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667DB-2839-644E-8444-80F2C4160D1F}" type="datetime1">
              <a:rPr lang="de-DE" smtClean="0"/>
              <a:t>26.10.2021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DF5653-41EA-4FE4-A4BE-2DEF60446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Fußzeile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E45B4F-F38E-43B2-9AB1-8216E5CB9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8A61-2AC7-4B0E-B80F-DDADD701BB40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1F77720D-433C-4383-AB26-554BF9FABF6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6557" y="4230929"/>
            <a:ext cx="1912937" cy="1309377"/>
          </a:xfrm>
        </p:spPr>
        <p:txBody>
          <a:bodyPr rIns="0">
            <a:noAutofit/>
          </a:bodyPr>
          <a:lstStyle>
            <a:lvl1pPr marL="0" indent="0">
              <a:buClr>
                <a:schemeClr val="accent5"/>
              </a:buClr>
              <a:buSzPct val="120000"/>
              <a:buNone/>
              <a:defRPr sz="1700">
                <a:solidFill>
                  <a:schemeClr val="tx1"/>
                </a:solidFill>
              </a:defRPr>
            </a:lvl1pPr>
            <a:lvl2pPr marL="180975" indent="0">
              <a:buClr>
                <a:schemeClr val="accent5"/>
              </a:buClr>
              <a:buSzPct val="120000"/>
              <a:buNone/>
              <a:defRPr sz="1700">
                <a:solidFill>
                  <a:schemeClr val="bg1"/>
                </a:solidFill>
              </a:defRPr>
            </a:lvl2pPr>
            <a:lvl3pPr marL="361950" indent="0">
              <a:buClr>
                <a:schemeClr val="accent5"/>
              </a:buClr>
              <a:buSzPct val="120000"/>
              <a:buNone/>
              <a:defRPr sz="1700">
                <a:solidFill>
                  <a:schemeClr val="bg1"/>
                </a:solidFill>
              </a:defRPr>
            </a:lvl3pPr>
            <a:lvl4pPr marL="542925" indent="0">
              <a:buClr>
                <a:schemeClr val="accent5"/>
              </a:buClr>
              <a:buSzPct val="120000"/>
              <a:buNone/>
              <a:defRPr sz="1700">
                <a:solidFill>
                  <a:schemeClr val="bg1"/>
                </a:solidFill>
              </a:defRPr>
            </a:lvl4pPr>
            <a:lvl5pPr marL="714375" indent="0">
              <a:buClr>
                <a:schemeClr val="accent5"/>
              </a:buClr>
              <a:buSzPct val="120000"/>
              <a:buNone/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Aufzählung oder Fließtext bearbeiten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197813E-2C44-E84D-9F88-6613911A0CE4}"/>
              </a:ext>
            </a:extLst>
          </p:cNvPr>
          <p:cNvSpPr txBox="1"/>
          <p:nvPr userDrawn="1"/>
        </p:nvSpPr>
        <p:spPr>
          <a:xfrm>
            <a:off x="386556" y="2342340"/>
            <a:ext cx="1912938" cy="1255543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algn="l"/>
            <a:r>
              <a:rPr lang="de-DE" sz="9600" b="1" i="0" baseline="0" dirty="0">
                <a:solidFill>
                  <a:schemeClr val="bg1"/>
                </a:solidFill>
                <a:latin typeface="Source Serif Pro" charset="0"/>
                <a:ea typeface="Source Serif Pro" charset="0"/>
                <a:cs typeface="Source Serif Pro" charset="0"/>
              </a:rPr>
              <a:t>01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269FF1EE-52E8-F141-9E66-FA6807D3290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6556" y="3434747"/>
            <a:ext cx="1753559" cy="265260"/>
          </a:xfrm>
          <a:solidFill>
            <a:schemeClr val="bg1"/>
          </a:solidFill>
        </p:spPr>
        <p:txBody>
          <a:bodyPr wrap="none" lIns="93600" tIns="18000" rIns="93600" bIns="18000">
            <a:spAutoFit/>
          </a:bodyPr>
          <a:lstStyle>
            <a:lvl1pPr marL="0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tx1"/>
                </a:solidFill>
                <a:latin typeface="+mj-lt"/>
              </a:defRPr>
            </a:lvl1pPr>
            <a:lvl2pPr marL="18097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2pPr>
            <a:lvl3pPr marL="361950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3pPr>
            <a:lvl4pPr marL="54292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4pPr>
            <a:lvl5pPr marL="71437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 dirty="0"/>
              <a:t>Minititel </a:t>
            </a:r>
            <a:r>
              <a:rPr lang="de-DE" dirty="0" err="1"/>
              <a:t>bear</a:t>
            </a:r>
            <a:r>
              <a:rPr lang="de-DE" dirty="0"/>
              <a:t>.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E6A2C81F-4FAC-D148-9943-F7C14D90731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86556" y="3747626"/>
            <a:ext cx="1753559" cy="265260"/>
          </a:xfrm>
          <a:solidFill>
            <a:schemeClr val="bg1"/>
          </a:solidFill>
        </p:spPr>
        <p:txBody>
          <a:bodyPr wrap="none" lIns="93600" tIns="18000" rIns="93600" bIns="18000">
            <a:spAutoFit/>
          </a:bodyPr>
          <a:lstStyle>
            <a:lvl1pPr marL="0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tx1"/>
                </a:solidFill>
                <a:latin typeface="+mj-lt"/>
              </a:defRPr>
            </a:lvl1pPr>
            <a:lvl2pPr marL="18097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2pPr>
            <a:lvl3pPr marL="361950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3pPr>
            <a:lvl4pPr marL="54292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4pPr>
            <a:lvl5pPr marL="71437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 dirty="0"/>
              <a:t>Minititel </a:t>
            </a:r>
            <a:r>
              <a:rPr lang="de-DE" dirty="0" err="1"/>
              <a:t>bear</a:t>
            </a:r>
            <a:r>
              <a:rPr lang="de-DE" dirty="0"/>
              <a:t>.</a:t>
            </a:r>
          </a:p>
        </p:txBody>
      </p:sp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9E19ADE0-FF19-C64D-9E44-B6868379D223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2799808" y="4891032"/>
            <a:ext cx="1912937" cy="1309377"/>
          </a:xfrm>
        </p:spPr>
        <p:txBody>
          <a:bodyPr rIns="0">
            <a:noAutofit/>
          </a:bodyPr>
          <a:lstStyle>
            <a:lvl1pPr marL="0" indent="0">
              <a:buClr>
                <a:schemeClr val="accent5"/>
              </a:buClr>
              <a:buSzPct val="120000"/>
              <a:buNone/>
              <a:defRPr sz="1700">
                <a:solidFill>
                  <a:schemeClr val="tx1"/>
                </a:solidFill>
              </a:defRPr>
            </a:lvl1pPr>
            <a:lvl2pPr marL="180975" indent="0">
              <a:buClr>
                <a:schemeClr val="accent5"/>
              </a:buClr>
              <a:buSzPct val="120000"/>
              <a:buNone/>
              <a:defRPr sz="1700">
                <a:solidFill>
                  <a:schemeClr val="bg1"/>
                </a:solidFill>
              </a:defRPr>
            </a:lvl2pPr>
            <a:lvl3pPr marL="361950" indent="0">
              <a:buClr>
                <a:schemeClr val="accent5"/>
              </a:buClr>
              <a:buSzPct val="120000"/>
              <a:buNone/>
              <a:defRPr sz="1700">
                <a:solidFill>
                  <a:schemeClr val="bg1"/>
                </a:solidFill>
              </a:defRPr>
            </a:lvl3pPr>
            <a:lvl4pPr marL="542925" indent="0">
              <a:buClr>
                <a:schemeClr val="accent5"/>
              </a:buClr>
              <a:buSzPct val="120000"/>
              <a:buNone/>
              <a:defRPr sz="1700">
                <a:solidFill>
                  <a:schemeClr val="bg1"/>
                </a:solidFill>
              </a:defRPr>
            </a:lvl4pPr>
            <a:lvl5pPr marL="714375" indent="0">
              <a:buClr>
                <a:schemeClr val="accent5"/>
              </a:buClr>
              <a:buSzPct val="120000"/>
              <a:buNone/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Aufzählung oder Fließtext bearbeiten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B1129070-CA9F-C54E-9D8D-0E38B28494B4}"/>
              </a:ext>
            </a:extLst>
          </p:cNvPr>
          <p:cNvSpPr txBox="1"/>
          <p:nvPr userDrawn="1"/>
        </p:nvSpPr>
        <p:spPr>
          <a:xfrm>
            <a:off x="2799807" y="3002443"/>
            <a:ext cx="1912938" cy="1255543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algn="l"/>
            <a:r>
              <a:rPr lang="de-DE" sz="9600" b="1" i="0" baseline="0" dirty="0">
                <a:solidFill>
                  <a:schemeClr val="bg1"/>
                </a:solidFill>
                <a:latin typeface="Source Serif Pro" charset="0"/>
                <a:ea typeface="Source Serif Pro" charset="0"/>
                <a:cs typeface="Source Serif Pro" charset="0"/>
              </a:rPr>
              <a:t>02</a:t>
            </a:r>
          </a:p>
        </p:txBody>
      </p:sp>
      <p:sp>
        <p:nvSpPr>
          <p:cNvPr id="20" name="Textplatzhalter 3">
            <a:extLst>
              <a:ext uri="{FF2B5EF4-FFF2-40B4-BE49-F238E27FC236}">
                <a16:creationId xmlns:a16="http://schemas.microsoft.com/office/drawing/2014/main" id="{E5B34B96-A93D-6C48-A624-0F41C6D3B9B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799807" y="4094850"/>
            <a:ext cx="1753559" cy="265260"/>
          </a:xfrm>
          <a:solidFill>
            <a:schemeClr val="bg1"/>
          </a:solidFill>
        </p:spPr>
        <p:txBody>
          <a:bodyPr wrap="none" lIns="93600" tIns="18000" rIns="93600" bIns="18000">
            <a:spAutoFit/>
          </a:bodyPr>
          <a:lstStyle>
            <a:lvl1pPr marL="0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tx1"/>
                </a:solidFill>
                <a:latin typeface="+mj-lt"/>
              </a:defRPr>
            </a:lvl1pPr>
            <a:lvl2pPr marL="18097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2pPr>
            <a:lvl3pPr marL="361950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3pPr>
            <a:lvl4pPr marL="54292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4pPr>
            <a:lvl5pPr marL="71437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 dirty="0"/>
              <a:t>Minititel </a:t>
            </a:r>
            <a:r>
              <a:rPr lang="de-DE" dirty="0" err="1"/>
              <a:t>bear</a:t>
            </a:r>
            <a:r>
              <a:rPr lang="de-DE" dirty="0"/>
              <a:t>.</a:t>
            </a:r>
          </a:p>
        </p:txBody>
      </p:sp>
      <p:sp>
        <p:nvSpPr>
          <p:cNvPr id="21" name="Textplatzhalter 3">
            <a:extLst>
              <a:ext uri="{FF2B5EF4-FFF2-40B4-BE49-F238E27FC236}">
                <a16:creationId xmlns:a16="http://schemas.microsoft.com/office/drawing/2014/main" id="{ADD9014A-E446-AC42-B8DE-0F9B6D588C5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99807" y="4407729"/>
            <a:ext cx="1753559" cy="265260"/>
          </a:xfrm>
          <a:solidFill>
            <a:schemeClr val="bg1"/>
          </a:solidFill>
        </p:spPr>
        <p:txBody>
          <a:bodyPr wrap="none" lIns="93600" tIns="18000" rIns="93600" bIns="18000">
            <a:spAutoFit/>
          </a:bodyPr>
          <a:lstStyle>
            <a:lvl1pPr marL="0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tx1"/>
                </a:solidFill>
                <a:latin typeface="+mj-lt"/>
              </a:defRPr>
            </a:lvl1pPr>
            <a:lvl2pPr marL="18097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2pPr>
            <a:lvl3pPr marL="361950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3pPr>
            <a:lvl4pPr marL="54292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4pPr>
            <a:lvl5pPr marL="71437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 dirty="0"/>
              <a:t>Minititel </a:t>
            </a:r>
            <a:r>
              <a:rPr lang="de-DE" dirty="0" err="1"/>
              <a:t>bear</a:t>
            </a:r>
            <a:r>
              <a:rPr lang="de-DE" dirty="0"/>
              <a:t>.</a:t>
            </a:r>
          </a:p>
        </p:txBody>
      </p:sp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86D5A02C-E0A4-7C45-9278-78C073C952B3}"/>
              </a:ext>
            </a:extLst>
          </p:cNvPr>
          <p:cNvSpPr>
            <a:spLocks noGrp="1"/>
          </p:cNvSpPr>
          <p:nvPr>
            <p:ph idx="27" hasCustomPrompt="1"/>
          </p:nvPr>
        </p:nvSpPr>
        <p:spPr>
          <a:xfrm>
            <a:off x="5160641" y="4230929"/>
            <a:ext cx="1912937" cy="1309377"/>
          </a:xfrm>
        </p:spPr>
        <p:txBody>
          <a:bodyPr rIns="0">
            <a:noAutofit/>
          </a:bodyPr>
          <a:lstStyle>
            <a:lvl1pPr marL="0" indent="0">
              <a:buClr>
                <a:schemeClr val="accent5"/>
              </a:buClr>
              <a:buSzPct val="120000"/>
              <a:buNone/>
              <a:defRPr sz="1700">
                <a:solidFill>
                  <a:schemeClr val="tx1"/>
                </a:solidFill>
              </a:defRPr>
            </a:lvl1pPr>
            <a:lvl2pPr marL="180975" indent="0">
              <a:buClr>
                <a:schemeClr val="accent5"/>
              </a:buClr>
              <a:buSzPct val="120000"/>
              <a:buNone/>
              <a:defRPr sz="1700">
                <a:solidFill>
                  <a:schemeClr val="bg1"/>
                </a:solidFill>
              </a:defRPr>
            </a:lvl2pPr>
            <a:lvl3pPr marL="361950" indent="0">
              <a:buClr>
                <a:schemeClr val="accent5"/>
              </a:buClr>
              <a:buSzPct val="120000"/>
              <a:buNone/>
              <a:defRPr sz="1700">
                <a:solidFill>
                  <a:schemeClr val="bg1"/>
                </a:solidFill>
              </a:defRPr>
            </a:lvl3pPr>
            <a:lvl4pPr marL="542925" indent="0">
              <a:buClr>
                <a:schemeClr val="accent5"/>
              </a:buClr>
              <a:buSzPct val="120000"/>
              <a:buNone/>
              <a:defRPr sz="1700">
                <a:solidFill>
                  <a:schemeClr val="bg1"/>
                </a:solidFill>
              </a:defRPr>
            </a:lvl4pPr>
            <a:lvl5pPr marL="714375" indent="0">
              <a:buClr>
                <a:schemeClr val="accent5"/>
              </a:buClr>
              <a:buSzPct val="120000"/>
              <a:buNone/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Aufzählung oder Fließtext bearbeiten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DD90858E-B1CF-3247-9C9A-81817A0D490D}"/>
              </a:ext>
            </a:extLst>
          </p:cNvPr>
          <p:cNvSpPr txBox="1"/>
          <p:nvPr userDrawn="1"/>
        </p:nvSpPr>
        <p:spPr>
          <a:xfrm>
            <a:off x="5160640" y="2342340"/>
            <a:ext cx="1912938" cy="1255543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algn="l"/>
            <a:r>
              <a:rPr lang="de-DE" sz="9600" b="1" i="0" baseline="0" dirty="0">
                <a:solidFill>
                  <a:schemeClr val="bg1"/>
                </a:solidFill>
                <a:latin typeface="Source Serif Pro" charset="0"/>
                <a:ea typeface="Source Serif Pro" charset="0"/>
                <a:cs typeface="Source Serif Pro" charset="0"/>
              </a:rPr>
              <a:t>03</a:t>
            </a:r>
          </a:p>
        </p:txBody>
      </p:sp>
      <p:sp>
        <p:nvSpPr>
          <p:cNvPr id="24" name="Textplatzhalter 3">
            <a:extLst>
              <a:ext uri="{FF2B5EF4-FFF2-40B4-BE49-F238E27FC236}">
                <a16:creationId xmlns:a16="http://schemas.microsoft.com/office/drawing/2014/main" id="{EA340B2E-0D71-BD47-97CE-21777355519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160640" y="3434747"/>
            <a:ext cx="1753559" cy="265260"/>
          </a:xfrm>
          <a:solidFill>
            <a:schemeClr val="bg1"/>
          </a:solidFill>
        </p:spPr>
        <p:txBody>
          <a:bodyPr wrap="none" lIns="93600" tIns="18000" rIns="93600" bIns="18000">
            <a:spAutoFit/>
          </a:bodyPr>
          <a:lstStyle>
            <a:lvl1pPr marL="0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tx1"/>
                </a:solidFill>
                <a:latin typeface="+mj-lt"/>
              </a:defRPr>
            </a:lvl1pPr>
            <a:lvl2pPr marL="18097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2pPr>
            <a:lvl3pPr marL="361950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3pPr>
            <a:lvl4pPr marL="54292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4pPr>
            <a:lvl5pPr marL="71437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 dirty="0"/>
              <a:t>Minititel </a:t>
            </a:r>
            <a:r>
              <a:rPr lang="de-DE" dirty="0" err="1"/>
              <a:t>bear</a:t>
            </a:r>
            <a:r>
              <a:rPr lang="de-DE" dirty="0"/>
              <a:t>.</a:t>
            </a:r>
          </a:p>
        </p:txBody>
      </p:sp>
      <p:sp>
        <p:nvSpPr>
          <p:cNvPr id="25" name="Textplatzhalter 3">
            <a:extLst>
              <a:ext uri="{FF2B5EF4-FFF2-40B4-BE49-F238E27FC236}">
                <a16:creationId xmlns:a16="http://schemas.microsoft.com/office/drawing/2014/main" id="{117FE934-701C-8A40-B044-C8EFE298F86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160640" y="3747626"/>
            <a:ext cx="1753559" cy="265260"/>
          </a:xfrm>
          <a:solidFill>
            <a:schemeClr val="bg1"/>
          </a:solidFill>
        </p:spPr>
        <p:txBody>
          <a:bodyPr wrap="none" lIns="93600" tIns="18000" rIns="93600" bIns="18000">
            <a:spAutoFit/>
          </a:bodyPr>
          <a:lstStyle>
            <a:lvl1pPr marL="0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tx1"/>
                </a:solidFill>
                <a:latin typeface="+mj-lt"/>
              </a:defRPr>
            </a:lvl1pPr>
            <a:lvl2pPr marL="18097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2pPr>
            <a:lvl3pPr marL="361950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3pPr>
            <a:lvl4pPr marL="54292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4pPr>
            <a:lvl5pPr marL="71437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 dirty="0"/>
              <a:t>Minititel </a:t>
            </a:r>
            <a:r>
              <a:rPr lang="de-DE" dirty="0" err="1"/>
              <a:t>bear</a:t>
            </a:r>
            <a:r>
              <a:rPr lang="de-DE" dirty="0"/>
              <a:t>.</a:t>
            </a:r>
          </a:p>
        </p:txBody>
      </p:sp>
      <p:sp>
        <p:nvSpPr>
          <p:cNvPr id="26" name="Inhaltsplatzhalter 2">
            <a:extLst>
              <a:ext uri="{FF2B5EF4-FFF2-40B4-BE49-F238E27FC236}">
                <a16:creationId xmlns:a16="http://schemas.microsoft.com/office/drawing/2014/main" id="{BEA13746-4225-8546-9AD2-125311CF28AD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7596750" y="4891032"/>
            <a:ext cx="1912937" cy="1309377"/>
          </a:xfrm>
        </p:spPr>
        <p:txBody>
          <a:bodyPr rIns="0">
            <a:noAutofit/>
          </a:bodyPr>
          <a:lstStyle>
            <a:lvl1pPr marL="0" indent="0">
              <a:buClr>
                <a:schemeClr val="accent5"/>
              </a:buClr>
              <a:buSzPct val="120000"/>
              <a:buNone/>
              <a:defRPr sz="1700">
                <a:solidFill>
                  <a:schemeClr val="tx1"/>
                </a:solidFill>
              </a:defRPr>
            </a:lvl1pPr>
            <a:lvl2pPr marL="180975" indent="0">
              <a:buClr>
                <a:schemeClr val="accent5"/>
              </a:buClr>
              <a:buSzPct val="120000"/>
              <a:buNone/>
              <a:defRPr sz="1700">
                <a:solidFill>
                  <a:schemeClr val="bg1"/>
                </a:solidFill>
              </a:defRPr>
            </a:lvl2pPr>
            <a:lvl3pPr marL="361950" indent="0">
              <a:buClr>
                <a:schemeClr val="accent5"/>
              </a:buClr>
              <a:buSzPct val="120000"/>
              <a:buNone/>
              <a:defRPr sz="1700">
                <a:solidFill>
                  <a:schemeClr val="bg1"/>
                </a:solidFill>
              </a:defRPr>
            </a:lvl3pPr>
            <a:lvl4pPr marL="542925" indent="0">
              <a:buClr>
                <a:schemeClr val="accent5"/>
              </a:buClr>
              <a:buSzPct val="120000"/>
              <a:buNone/>
              <a:defRPr sz="1700">
                <a:solidFill>
                  <a:schemeClr val="bg1"/>
                </a:solidFill>
              </a:defRPr>
            </a:lvl4pPr>
            <a:lvl5pPr marL="714375" indent="0">
              <a:buClr>
                <a:schemeClr val="accent5"/>
              </a:buClr>
              <a:buSzPct val="120000"/>
              <a:buNone/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Aufzählung oder Fließtext bearbeiten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3404B823-BA4B-3247-B65E-0FA35B428340}"/>
              </a:ext>
            </a:extLst>
          </p:cNvPr>
          <p:cNvSpPr txBox="1"/>
          <p:nvPr userDrawn="1"/>
        </p:nvSpPr>
        <p:spPr>
          <a:xfrm>
            <a:off x="7596749" y="3002443"/>
            <a:ext cx="1912938" cy="1255543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algn="l"/>
            <a:r>
              <a:rPr lang="de-DE" sz="9600" b="1" i="0" baseline="0" dirty="0">
                <a:solidFill>
                  <a:schemeClr val="bg1"/>
                </a:solidFill>
                <a:latin typeface="Source Serif Pro" charset="0"/>
                <a:ea typeface="Source Serif Pro" charset="0"/>
                <a:cs typeface="Source Serif Pro" charset="0"/>
              </a:rPr>
              <a:t>04</a:t>
            </a:r>
          </a:p>
        </p:txBody>
      </p:sp>
      <p:sp>
        <p:nvSpPr>
          <p:cNvPr id="28" name="Textplatzhalter 3">
            <a:extLst>
              <a:ext uri="{FF2B5EF4-FFF2-40B4-BE49-F238E27FC236}">
                <a16:creationId xmlns:a16="http://schemas.microsoft.com/office/drawing/2014/main" id="{B89BBAE8-F0B1-4946-9B35-1C8A2480A6D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596749" y="4094850"/>
            <a:ext cx="1753559" cy="265260"/>
          </a:xfrm>
          <a:solidFill>
            <a:schemeClr val="bg1"/>
          </a:solidFill>
        </p:spPr>
        <p:txBody>
          <a:bodyPr wrap="none" lIns="93600" tIns="18000" rIns="93600" bIns="18000">
            <a:spAutoFit/>
          </a:bodyPr>
          <a:lstStyle>
            <a:lvl1pPr marL="0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tx1"/>
                </a:solidFill>
                <a:latin typeface="+mj-lt"/>
              </a:defRPr>
            </a:lvl1pPr>
            <a:lvl2pPr marL="18097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2pPr>
            <a:lvl3pPr marL="361950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3pPr>
            <a:lvl4pPr marL="54292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4pPr>
            <a:lvl5pPr marL="71437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 dirty="0"/>
              <a:t>Minititel </a:t>
            </a:r>
            <a:r>
              <a:rPr lang="de-DE" dirty="0" err="1"/>
              <a:t>bear</a:t>
            </a:r>
            <a:r>
              <a:rPr lang="de-DE" dirty="0"/>
              <a:t>.</a:t>
            </a:r>
          </a:p>
        </p:txBody>
      </p:sp>
      <p:sp>
        <p:nvSpPr>
          <p:cNvPr id="29" name="Textplatzhalter 3">
            <a:extLst>
              <a:ext uri="{FF2B5EF4-FFF2-40B4-BE49-F238E27FC236}">
                <a16:creationId xmlns:a16="http://schemas.microsoft.com/office/drawing/2014/main" id="{D37BB88F-AC59-DE44-8614-642B894B130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596749" y="4407729"/>
            <a:ext cx="1753559" cy="265260"/>
          </a:xfrm>
          <a:solidFill>
            <a:schemeClr val="bg1"/>
          </a:solidFill>
        </p:spPr>
        <p:txBody>
          <a:bodyPr wrap="none" lIns="93600" tIns="18000" rIns="93600" bIns="18000">
            <a:spAutoFit/>
          </a:bodyPr>
          <a:lstStyle>
            <a:lvl1pPr marL="0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tx1"/>
                </a:solidFill>
                <a:latin typeface="+mj-lt"/>
              </a:defRPr>
            </a:lvl1pPr>
            <a:lvl2pPr marL="18097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2pPr>
            <a:lvl3pPr marL="361950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3pPr>
            <a:lvl4pPr marL="54292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4pPr>
            <a:lvl5pPr marL="71437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 dirty="0"/>
              <a:t>Minititel </a:t>
            </a:r>
            <a:r>
              <a:rPr lang="de-DE" dirty="0" err="1"/>
              <a:t>bear</a:t>
            </a:r>
            <a:r>
              <a:rPr lang="de-DE" dirty="0"/>
              <a:t>.</a:t>
            </a:r>
          </a:p>
        </p:txBody>
      </p:sp>
      <p:sp>
        <p:nvSpPr>
          <p:cNvPr id="30" name="Inhaltsplatzhalter 2">
            <a:extLst>
              <a:ext uri="{FF2B5EF4-FFF2-40B4-BE49-F238E27FC236}">
                <a16:creationId xmlns:a16="http://schemas.microsoft.com/office/drawing/2014/main" id="{7CB2B12B-FAC4-F54D-92A4-80EC458EEB79}"/>
              </a:ext>
            </a:extLst>
          </p:cNvPr>
          <p:cNvSpPr>
            <a:spLocks noGrp="1"/>
          </p:cNvSpPr>
          <p:nvPr>
            <p:ph idx="33" hasCustomPrompt="1"/>
          </p:nvPr>
        </p:nvSpPr>
        <p:spPr>
          <a:xfrm>
            <a:off x="9912351" y="4230929"/>
            <a:ext cx="1912937" cy="1309377"/>
          </a:xfrm>
        </p:spPr>
        <p:txBody>
          <a:bodyPr rIns="0">
            <a:noAutofit/>
          </a:bodyPr>
          <a:lstStyle>
            <a:lvl1pPr marL="0" indent="0">
              <a:buClr>
                <a:schemeClr val="accent5"/>
              </a:buClr>
              <a:buSzPct val="120000"/>
              <a:buNone/>
              <a:defRPr sz="1700">
                <a:solidFill>
                  <a:schemeClr val="tx1"/>
                </a:solidFill>
              </a:defRPr>
            </a:lvl1pPr>
            <a:lvl2pPr marL="180975" indent="0">
              <a:buClr>
                <a:schemeClr val="accent5"/>
              </a:buClr>
              <a:buSzPct val="120000"/>
              <a:buNone/>
              <a:defRPr sz="1700">
                <a:solidFill>
                  <a:schemeClr val="bg1"/>
                </a:solidFill>
              </a:defRPr>
            </a:lvl2pPr>
            <a:lvl3pPr marL="361950" indent="0">
              <a:buClr>
                <a:schemeClr val="accent5"/>
              </a:buClr>
              <a:buSzPct val="120000"/>
              <a:buNone/>
              <a:defRPr sz="1700">
                <a:solidFill>
                  <a:schemeClr val="bg1"/>
                </a:solidFill>
              </a:defRPr>
            </a:lvl3pPr>
            <a:lvl4pPr marL="542925" indent="0">
              <a:buClr>
                <a:schemeClr val="accent5"/>
              </a:buClr>
              <a:buSzPct val="120000"/>
              <a:buNone/>
              <a:defRPr sz="1700">
                <a:solidFill>
                  <a:schemeClr val="bg1"/>
                </a:solidFill>
              </a:defRPr>
            </a:lvl4pPr>
            <a:lvl5pPr marL="714375" indent="0">
              <a:buClr>
                <a:schemeClr val="accent5"/>
              </a:buClr>
              <a:buSzPct val="120000"/>
              <a:buNone/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Aufzählung oder Fließtext bearbeiten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33B4E22E-C8FC-3F4D-9EDC-4441F2B4F2FA}"/>
              </a:ext>
            </a:extLst>
          </p:cNvPr>
          <p:cNvSpPr txBox="1"/>
          <p:nvPr userDrawn="1"/>
        </p:nvSpPr>
        <p:spPr>
          <a:xfrm>
            <a:off x="9912350" y="2342340"/>
            <a:ext cx="1912938" cy="1255543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algn="l"/>
            <a:r>
              <a:rPr lang="de-DE" sz="9600" b="1" i="0" baseline="0" dirty="0">
                <a:solidFill>
                  <a:schemeClr val="bg1"/>
                </a:solidFill>
                <a:latin typeface="Source Serif Pro" charset="0"/>
                <a:ea typeface="Source Serif Pro" charset="0"/>
                <a:cs typeface="Source Serif Pro" charset="0"/>
              </a:rPr>
              <a:t>05</a:t>
            </a:r>
          </a:p>
        </p:txBody>
      </p:sp>
      <p:sp>
        <p:nvSpPr>
          <p:cNvPr id="32" name="Textplatzhalter 3">
            <a:extLst>
              <a:ext uri="{FF2B5EF4-FFF2-40B4-BE49-F238E27FC236}">
                <a16:creationId xmlns:a16="http://schemas.microsoft.com/office/drawing/2014/main" id="{42446B37-4D88-5146-9386-A3AB344D831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912350" y="3434747"/>
            <a:ext cx="1753559" cy="265260"/>
          </a:xfrm>
          <a:solidFill>
            <a:schemeClr val="bg1"/>
          </a:solidFill>
        </p:spPr>
        <p:txBody>
          <a:bodyPr wrap="none" lIns="93600" tIns="18000" rIns="93600" bIns="18000">
            <a:spAutoFit/>
          </a:bodyPr>
          <a:lstStyle>
            <a:lvl1pPr marL="0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tx1"/>
                </a:solidFill>
                <a:latin typeface="+mj-lt"/>
              </a:defRPr>
            </a:lvl1pPr>
            <a:lvl2pPr marL="18097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2pPr>
            <a:lvl3pPr marL="361950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3pPr>
            <a:lvl4pPr marL="54292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4pPr>
            <a:lvl5pPr marL="71437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 dirty="0"/>
              <a:t>Minititel </a:t>
            </a:r>
            <a:r>
              <a:rPr lang="de-DE" dirty="0" err="1"/>
              <a:t>bear</a:t>
            </a:r>
            <a:r>
              <a:rPr lang="de-DE" dirty="0"/>
              <a:t>.</a:t>
            </a:r>
          </a:p>
        </p:txBody>
      </p:sp>
      <p:sp>
        <p:nvSpPr>
          <p:cNvPr id="33" name="Textplatzhalter 3">
            <a:extLst>
              <a:ext uri="{FF2B5EF4-FFF2-40B4-BE49-F238E27FC236}">
                <a16:creationId xmlns:a16="http://schemas.microsoft.com/office/drawing/2014/main" id="{8FFE2221-ECC5-DB40-A7FF-F7C75C4E58D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912350" y="3747626"/>
            <a:ext cx="1753559" cy="265260"/>
          </a:xfrm>
          <a:solidFill>
            <a:schemeClr val="bg1"/>
          </a:solidFill>
        </p:spPr>
        <p:txBody>
          <a:bodyPr wrap="none" lIns="93600" tIns="18000" rIns="93600" bIns="18000">
            <a:spAutoFit/>
          </a:bodyPr>
          <a:lstStyle>
            <a:lvl1pPr marL="0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tx1"/>
                </a:solidFill>
                <a:latin typeface="+mj-lt"/>
              </a:defRPr>
            </a:lvl1pPr>
            <a:lvl2pPr marL="18097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2pPr>
            <a:lvl3pPr marL="361950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3pPr>
            <a:lvl4pPr marL="54292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4pPr>
            <a:lvl5pPr marL="71437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 dirty="0"/>
              <a:t>Minititel </a:t>
            </a:r>
            <a:r>
              <a:rPr lang="de-DE" dirty="0" err="1"/>
              <a:t>bear</a:t>
            </a:r>
            <a:r>
              <a:rPr lang="de-DE" dirty="0"/>
              <a:t>.</a:t>
            </a:r>
          </a:p>
        </p:txBody>
      </p:sp>
      <p:sp>
        <p:nvSpPr>
          <p:cNvPr id="39" name="Textplatzhalter 5">
            <a:extLst>
              <a:ext uri="{FF2B5EF4-FFF2-40B4-BE49-F238E27FC236}">
                <a16:creationId xmlns:a16="http://schemas.microsoft.com/office/drawing/2014/main" id="{B03EE19B-0D0E-CB41-82E8-4963BA57A5A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12738" y="856800"/>
            <a:ext cx="6527643" cy="470026"/>
          </a:xfrm>
          <a:solidFill>
            <a:schemeClr val="accent1"/>
          </a:solidFill>
        </p:spPr>
        <p:txBody>
          <a:bodyPr wrap="none" lIns="115200" tIns="36000" rIns="115200" bIns="18000">
            <a:spAutoFit/>
          </a:bodyPr>
          <a:lstStyle>
            <a:lvl1pPr marL="0" indent="0">
              <a:lnSpc>
                <a:spcPct val="90000"/>
              </a:lnSpc>
              <a:buFontTx/>
              <a:buNone/>
              <a:defRPr sz="3000" b="1" i="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de-DE" dirty="0"/>
              <a:t>2. ZEILE BEARBEITEN ODER LÖSCHEN</a:t>
            </a:r>
          </a:p>
        </p:txBody>
      </p:sp>
      <p:sp>
        <p:nvSpPr>
          <p:cNvPr id="40" name="Titel 6">
            <a:extLst>
              <a:ext uri="{FF2B5EF4-FFF2-40B4-BE49-F238E27FC236}">
                <a16:creationId xmlns:a16="http://schemas.microsoft.com/office/drawing/2014/main" id="{5D7AE2FC-A8B4-9949-A25D-F901070EF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91" y="342783"/>
            <a:ext cx="6148052" cy="458484"/>
          </a:xfrm>
          <a:solidFill>
            <a:schemeClr val="accent1"/>
          </a:solidFill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343670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ita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66AD52-918F-9D4C-A782-1102797A01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2" y="1520825"/>
            <a:ext cx="11299825" cy="4895850"/>
          </a:xfrm>
          <a:noFill/>
        </p:spPr>
        <p:txBody>
          <a:bodyPr wrap="square" lIns="0" tIns="0" rIns="0" bIns="0" anchor="ctr" anchorCtr="0">
            <a:noAutofit/>
          </a:bodyPr>
          <a:lstStyle>
            <a:lvl1pPr algn="ctr">
              <a:defRPr sz="6600" cap="none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</a:lstStyle>
          <a:p>
            <a:r>
              <a:rPr lang="de-DE" dirty="0"/>
              <a:t>„Ich studiere</a:t>
            </a:r>
            <a:br>
              <a:rPr lang="de-DE" dirty="0"/>
            </a:br>
            <a:r>
              <a:rPr lang="de-DE" dirty="0"/>
              <a:t>          wie und</a:t>
            </a:r>
            <a:br>
              <a:rPr lang="de-DE" dirty="0"/>
            </a:br>
            <a:r>
              <a:rPr lang="de-DE" dirty="0"/>
              <a:t>wann</a:t>
            </a:r>
            <a:br>
              <a:rPr lang="de-DE" dirty="0"/>
            </a:br>
            <a:r>
              <a:rPr lang="de-DE" dirty="0"/>
              <a:t>        ich will“</a:t>
            </a:r>
          </a:p>
        </p:txBody>
      </p:sp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0A7E7CA8-13E0-BB4F-BE70-08AD122CCF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800" y="0"/>
            <a:ext cx="2170800" cy="104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1062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itat auf Farb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66AD52-918F-9D4C-A782-1102797A01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2" y="1520825"/>
            <a:ext cx="11299825" cy="4895850"/>
          </a:xfrm>
          <a:noFill/>
        </p:spPr>
        <p:txBody>
          <a:bodyPr wrap="square" lIns="0" tIns="0" rIns="0" bIns="0" anchor="ctr" anchorCtr="0">
            <a:noAutofit/>
          </a:bodyPr>
          <a:lstStyle>
            <a:lvl1pPr algn="ctr">
              <a:defRPr sz="6600" cap="none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</a:lstStyle>
          <a:p>
            <a:r>
              <a:rPr lang="de-DE" dirty="0"/>
              <a:t>„Ich studiere</a:t>
            </a:r>
            <a:br>
              <a:rPr lang="de-DE" dirty="0"/>
            </a:br>
            <a:r>
              <a:rPr lang="de-DE" dirty="0"/>
              <a:t>          wie und</a:t>
            </a:r>
            <a:br>
              <a:rPr lang="de-DE" dirty="0"/>
            </a:br>
            <a:r>
              <a:rPr lang="de-DE" dirty="0"/>
              <a:t>wann</a:t>
            </a:r>
            <a:br>
              <a:rPr lang="de-DE" dirty="0"/>
            </a:br>
            <a:r>
              <a:rPr lang="de-DE" dirty="0"/>
              <a:t>        ich will“</a:t>
            </a:r>
          </a:p>
        </p:txBody>
      </p:sp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0113F164-3D99-614C-B3EB-CB44C67DE9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800" y="0"/>
            <a:ext cx="2170800" cy="104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5657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nk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7827CE9-3BC2-4F5B-8005-CACD0FF856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5619" y="5161917"/>
            <a:ext cx="5511798" cy="1310889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Adresse bearbeiten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7D12C8C9-B1DD-4D00-93FD-1A3B0EEEC7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38275" y="5167313"/>
            <a:ext cx="5310814" cy="1310889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20000"/>
              <a:buFont typeface="Wingdings" pitchFamily="2" charset="2"/>
              <a:buNone/>
              <a:tabLst>
                <a:tab pos="288000" algn="l"/>
              </a:tabLst>
              <a:defRPr>
                <a:solidFill>
                  <a:schemeClr val="bg1"/>
                </a:solidFill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Ansprechpartner Name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20000"/>
              <a:buFont typeface="Wingdings" pitchFamily="2" charset="2"/>
              <a:buNone/>
              <a:tabLst>
                <a:tab pos="288000" algn="l"/>
              </a:tabLst>
              <a:defRPr/>
            </a:pPr>
            <a:r>
              <a:rPr lang="de-DE" dirty="0"/>
              <a:t>Ansprechpartner Telefon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20000"/>
              <a:buFont typeface="Wingdings" pitchFamily="2" charset="2"/>
              <a:buNone/>
              <a:tabLst>
                <a:tab pos="288000" algn="l"/>
              </a:tabLst>
              <a:defRPr/>
            </a:pPr>
            <a:r>
              <a:rPr lang="de-DE" dirty="0"/>
              <a:t>Ansprechpartner E-Mail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385435BF-D28D-4C57-AC7C-2565E2DC95E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875367"/>
            <a:ext cx="3695793" cy="1105678"/>
          </a:xfrm>
          <a:prstGeom prst="rect">
            <a:avLst/>
          </a:prstGeom>
          <a:solidFill>
            <a:schemeClr val="accent1"/>
          </a:solidFill>
        </p:spPr>
        <p:txBody>
          <a:bodyPr vert="horz" wrap="none" lIns="360000" tIns="36000" rIns="360000" bIns="36000" rtlCol="0" anchor="t">
            <a:spAutoFit/>
          </a:bodyPr>
          <a:lstStyle>
            <a:lvl1pPr>
              <a:defRPr lang="de-DE" sz="7600" b="1" i="0" spc="20" dirty="0"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</a:lstStyle>
          <a:p>
            <a:pPr marL="0" lvl="0" indent="0" fontAlgn="t">
              <a:lnSpc>
                <a:spcPts val="766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20000"/>
              <a:buFont typeface="Wingdings" pitchFamily="2" charset="2"/>
            </a:pPr>
            <a:r>
              <a:rPr lang="de-DE" dirty="0"/>
              <a:t>Danke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1FB4CFC-15F3-5E41-AC4D-CBE25F68B1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0" y="6274510"/>
            <a:ext cx="203691" cy="20369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54A1DDF-4DCE-0840-A551-176D3F75B3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83303" y="5949845"/>
            <a:ext cx="205199" cy="205199"/>
          </a:xfrm>
          <a:prstGeom prst="rect">
            <a:avLst/>
          </a:prstGeom>
        </p:spPr>
      </p:pic>
      <p:pic>
        <p:nvPicPr>
          <p:cNvPr id="10" name="Grafik 9" descr="Ein Bild, das Text enthält.&#10;&#10;Automatisch generierte Beschreibung">
            <a:extLst>
              <a:ext uri="{FF2B5EF4-FFF2-40B4-BE49-F238E27FC236}">
                <a16:creationId xmlns:a16="http://schemas.microsoft.com/office/drawing/2014/main" id="{2477A673-382D-AC49-B7F5-76541876113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800" y="0"/>
            <a:ext cx="2170800" cy="1047091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Vollbild | klei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14">
            <a:extLst>
              <a:ext uri="{FF2B5EF4-FFF2-40B4-BE49-F238E27FC236}">
                <a16:creationId xmlns:a16="http://schemas.microsoft.com/office/drawing/2014/main" id="{456BB6B8-CE6B-314F-B7F1-29186EBAE75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0" y="0"/>
            <a:ext cx="12291238" cy="6857999"/>
          </a:xfrm>
          <a:pattFill prst="lt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  Bild durch klicken auf Symbol hinzufügen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81E76F3-931E-F448-AE2D-5E00792DDC59}"/>
              </a:ext>
            </a:extLst>
          </p:cNvPr>
          <p:cNvSpPr txBox="1"/>
          <p:nvPr userDrawn="1"/>
        </p:nvSpPr>
        <p:spPr>
          <a:xfrm>
            <a:off x="4567428" y="-882396"/>
            <a:ext cx="0" cy="0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pPr marL="180975" indent="-180975" algn="l"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</a:pPr>
            <a:endParaRPr lang="de-DE" sz="1700" dirty="0"/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A93CAE66-46E4-4D41-885B-286AEA4B995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347999" y="0"/>
            <a:ext cx="2844000" cy="1371600"/>
          </a:xfr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 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EC68FA23-F3AB-ED4F-A7A5-4B751EC4F955}"/>
              </a:ext>
            </a:extLst>
          </p:cNvPr>
          <p:cNvSpPr/>
          <p:nvPr userDrawn="1"/>
        </p:nvSpPr>
        <p:spPr>
          <a:xfrm rot="-240000">
            <a:off x="3013536" y="1752270"/>
            <a:ext cx="9820800" cy="6058799"/>
          </a:xfrm>
          <a:prstGeom prst="rect">
            <a:avLst/>
          </a:prstGeom>
          <a:noFill/>
          <a:ln w="139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4">
            <a:extLst>
              <a:ext uri="{FF2B5EF4-FFF2-40B4-BE49-F238E27FC236}">
                <a16:creationId xmlns:a16="http://schemas.microsoft.com/office/drawing/2014/main" id="{78894B3C-B646-A641-822F-D41B0057695E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 rot="-240000">
            <a:off x="2720190" y="1533600"/>
            <a:ext cx="2608038" cy="416579"/>
          </a:xfrm>
          <a:custGeom>
            <a:avLst/>
            <a:gdLst>
              <a:gd name="connsiteX0" fmla="*/ 0 w 10493375"/>
              <a:gd name="connsiteY0" fmla="*/ 278347 h 1670050"/>
              <a:gd name="connsiteX1" fmla="*/ 278347 w 10493375"/>
              <a:gd name="connsiteY1" fmla="*/ 0 h 1670050"/>
              <a:gd name="connsiteX2" fmla="*/ 10215028 w 10493375"/>
              <a:gd name="connsiteY2" fmla="*/ 0 h 1670050"/>
              <a:gd name="connsiteX3" fmla="*/ 10493375 w 10493375"/>
              <a:gd name="connsiteY3" fmla="*/ 278347 h 1670050"/>
              <a:gd name="connsiteX4" fmla="*/ 10493375 w 10493375"/>
              <a:gd name="connsiteY4" fmla="*/ 1391703 h 1670050"/>
              <a:gd name="connsiteX5" fmla="*/ 10215028 w 10493375"/>
              <a:gd name="connsiteY5" fmla="*/ 1670050 h 1670050"/>
              <a:gd name="connsiteX6" fmla="*/ 278347 w 10493375"/>
              <a:gd name="connsiteY6" fmla="*/ 1670050 h 1670050"/>
              <a:gd name="connsiteX7" fmla="*/ 0 w 10493375"/>
              <a:gd name="connsiteY7" fmla="*/ 1391703 h 1670050"/>
              <a:gd name="connsiteX8" fmla="*/ 0 w 10493375"/>
              <a:gd name="connsiteY8" fmla="*/ 278347 h 1670050"/>
              <a:gd name="connsiteX0" fmla="*/ 0 w 10493375"/>
              <a:gd name="connsiteY0" fmla="*/ 278347 h 1670050"/>
              <a:gd name="connsiteX1" fmla="*/ 421222 w 10493375"/>
              <a:gd name="connsiteY1" fmla="*/ 0 h 1670050"/>
              <a:gd name="connsiteX2" fmla="*/ 10215028 w 10493375"/>
              <a:gd name="connsiteY2" fmla="*/ 0 h 1670050"/>
              <a:gd name="connsiteX3" fmla="*/ 10493375 w 10493375"/>
              <a:gd name="connsiteY3" fmla="*/ 278347 h 1670050"/>
              <a:gd name="connsiteX4" fmla="*/ 10493375 w 10493375"/>
              <a:gd name="connsiteY4" fmla="*/ 1391703 h 1670050"/>
              <a:gd name="connsiteX5" fmla="*/ 10215028 w 10493375"/>
              <a:gd name="connsiteY5" fmla="*/ 1670050 h 1670050"/>
              <a:gd name="connsiteX6" fmla="*/ 278347 w 10493375"/>
              <a:gd name="connsiteY6" fmla="*/ 1670050 h 1670050"/>
              <a:gd name="connsiteX7" fmla="*/ 0 w 10493375"/>
              <a:gd name="connsiteY7" fmla="*/ 1391703 h 1670050"/>
              <a:gd name="connsiteX8" fmla="*/ 0 w 10493375"/>
              <a:gd name="connsiteY8" fmla="*/ 278347 h 1670050"/>
              <a:gd name="connsiteX0" fmla="*/ 0 w 10496550"/>
              <a:gd name="connsiteY0" fmla="*/ 383122 h 1670050"/>
              <a:gd name="connsiteX1" fmla="*/ 424397 w 10496550"/>
              <a:gd name="connsiteY1" fmla="*/ 0 h 1670050"/>
              <a:gd name="connsiteX2" fmla="*/ 10218203 w 10496550"/>
              <a:gd name="connsiteY2" fmla="*/ 0 h 1670050"/>
              <a:gd name="connsiteX3" fmla="*/ 10496550 w 10496550"/>
              <a:gd name="connsiteY3" fmla="*/ 278347 h 1670050"/>
              <a:gd name="connsiteX4" fmla="*/ 10496550 w 10496550"/>
              <a:gd name="connsiteY4" fmla="*/ 1391703 h 1670050"/>
              <a:gd name="connsiteX5" fmla="*/ 10218203 w 10496550"/>
              <a:gd name="connsiteY5" fmla="*/ 1670050 h 1670050"/>
              <a:gd name="connsiteX6" fmla="*/ 281522 w 10496550"/>
              <a:gd name="connsiteY6" fmla="*/ 1670050 h 1670050"/>
              <a:gd name="connsiteX7" fmla="*/ 3175 w 10496550"/>
              <a:gd name="connsiteY7" fmla="*/ 1391703 h 1670050"/>
              <a:gd name="connsiteX8" fmla="*/ 0 w 10496550"/>
              <a:gd name="connsiteY8" fmla="*/ 383122 h 1670050"/>
              <a:gd name="connsiteX0" fmla="*/ 0 w 10496550"/>
              <a:gd name="connsiteY0" fmla="*/ 383122 h 1670050"/>
              <a:gd name="connsiteX1" fmla="*/ 424397 w 10496550"/>
              <a:gd name="connsiteY1" fmla="*/ 0 h 1670050"/>
              <a:gd name="connsiteX2" fmla="*/ 10218203 w 10496550"/>
              <a:gd name="connsiteY2" fmla="*/ 0 h 1670050"/>
              <a:gd name="connsiteX3" fmla="*/ 10496550 w 10496550"/>
              <a:gd name="connsiteY3" fmla="*/ 278347 h 1670050"/>
              <a:gd name="connsiteX4" fmla="*/ 10496550 w 10496550"/>
              <a:gd name="connsiteY4" fmla="*/ 1391703 h 1670050"/>
              <a:gd name="connsiteX5" fmla="*/ 10218203 w 10496550"/>
              <a:gd name="connsiteY5" fmla="*/ 1670050 h 1670050"/>
              <a:gd name="connsiteX6" fmla="*/ 281522 w 10496550"/>
              <a:gd name="connsiteY6" fmla="*/ 1670050 h 1670050"/>
              <a:gd name="connsiteX7" fmla="*/ 3175 w 10496550"/>
              <a:gd name="connsiteY7" fmla="*/ 1391703 h 1670050"/>
              <a:gd name="connsiteX8" fmla="*/ 0 w 10496550"/>
              <a:gd name="connsiteY8" fmla="*/ 383122 h 1670050"/>
              <a:gd name="connsiteX0" fmla="*/ 0 w 10496550"/>
              <a:gd name="connsiteY0" fmla="*/ 383122 h 1670050"/>
              <a:gd name="connsiteX1" fmla="*/ 424397 w 10496550"/>
              <a:gd name="connsiteY1" fmla="*/ 0 h 1670050"/>
              <a:gd name="connsiteX2" fmla="*/ 10218203 w 10496550"/>
              <a:gd name="connsiteY2" fmla="*/ 0 h 1670050"/>
              <a:gd name="connsiteX3" fmla="*/ 10496550 w 10496550"/>
              <a:gd name="connsiteY3" fmla="*/ 278347 h 1670050"/>
              <a:gd name="connsiteX4" fmla="*/ 10496550 w 10496550"/>
              <a:gd name="connsiteY4" fmla="*/ 1391703 h 1670050"/>
              <a:gd name="connsiteX5" fmla="*/ 10218203 w 10496550"/>
              <a:gd name="connsiteY5" fmla="*/ 1670050 h 1670050"/>
              <a:gd name="connsiteX6" fmla="*/ 281522 w 10496550"/>
              <a:gd name="connsiteY6" fmla="*/ 1670050 h 1670050"/>
              <a:gd name="connsiteX7" fmla="*/ 3175 w 10496550"/>
              <a:gd name="connsiteY7" fmla="*/ 1391703 h 1670050"/>
              <a:gd name="connsiteX8" fmla="*/ 0 w 10496550"/>
              <a:gd name="connsiteY8" fmla="*/ 383122 h 1670050"/>
              <a:gd name="connsiteX0" fmla="*/ 193680 w 10493380"/>
              <a:gd name="connsiteY0" fmla="*/ 411697 h 1670050"/>
              <a:gd name="connsiteX1" fmla="*/ 421227 w 10493380"/>
              <a:gd name="connsiteY1" fmla="*/ 0 h 1670050"/>
              <a:gd name="connsiteX2" fmla="*/ 10215033 w 10493380"/>
              <a:gd name="connsiteY2" fmla="*/ 0 h 1670050"/>
              <a:gd name="connsiteX3" fmla="*/ 10493380 w 10493380"/>
              <a:gd name="connsiteY3" fmla="*/ 278347 h 1670050"/>
              <a:gd name="connsiteX4" fmla="*/ 10493380 w 10493380"/>
              <a:gd name="connsiteY4" fmla="*/ 1391703 h 1670050"/>
              <a:gd name="connsiteX5" fmla="*/ 10215033 w 10493380"/>
              <a:gd name="connsiteY5" fmla="*/ 1670050 h 1670050"/>
              <a:gd name="connsiteX6" fmla="*/ 278352 w 10493380"/>
              <a:gd name="connsiteY6" fmla="*/ 1670050 h 1670050"/>
              <a:gd name="connsiteX7" fmla="*/ 5 w 10493380"/>
              <a:gd name="connsiteY7" fmla="*/ 1391703 h 1670050"/>
              <a:gd name="connsiteX8" fmla="*/ 193680 w 10493380"/>
              <a:gd name="connsiteY8" fmla="*/ 411697 h 1670050"/>
              <a:gd name="connsiteX0" fmla="*/ 6441 w 10493466"/>
              <a:gd name="connsiteY0" fmla="*/ 392647 h 1670050"/>
              <a:gd name="connsiteX1" fmla="*/ 421313 w 10493466"/>
              <a:gd name="connsiteY1" fmla="*/ 0 h 1670050"/>
              <a:gd name="connsiteX2" fmla="*/ 10215119 w 10493466"/>
              <a:gd name="connsiteY2" fmla="*/ 0 h 1670050"/>
              <a:gd name="connsiteX3" fmla="*/ 10493466 w 10493466"/>
              <a:gd name="connsiteY3" fmla="*/ 278347 h 1670050"/>
              <a:gd name="connsiteX4" fmla="*/ 10493466 w 10493466"/>
              <a:gd name="connsiteY4" fmla="*/ 1391703 h 1670050"/>
              <a:gd name="connsiteX5" fmla="*/ 10215119 w 10493466"/>
              <a:gd name="connsiteY5" fmla="*/ 1670050 h 1670050"/>
              <a:gd name="connsiteX6" fmla="*/ 278438 w 10493466"/>
              <a:gd name="connsiteY6" fmla="*/ 1670050 h 1670050"/>
              <a:gd name="connsiteX7" fmla="*/ 91 w 10493466"/>
              <a:gd name="connsiteY7" fmla="*/ 1391703 h 1670050"/>
              <a:gd name="connsiteX8" fmla="*/ 6441 w 10493466"/>
              <a:gd name="connsiteY8" fmla="*/ 392647 h 1670050"/>
              <a:gd name="connsiteX0" fmla="*/ 305 w 10493680"/>
              <a:gd name="connsiteY0" fmla="*/ 398997 h 1670050"/>
              <a:gd name="connsiteX1" fmla="*/ 421527 w 10493680"/>
              <a:gd name="connsiteY1" fmla="*/ 0 h 1670050"/>
              <a:gd name="connsiteX2" fmla="*/ 10215333 w 10493680"/>
              <a:gd name="connsiteY2" fmla="*/ 0 h 1670050"/>
              <a:gd name="connsiteX3" fmla="*/ 10493680 w 10493680"/>
              <a:gd name="connsiteY3" fmla="*/ 278347 h 1670050"/>
              <a:gd name="connsiteX4" fmla="*/ 10493680 w 10493680"/>
              <a:gd name="connsiteY4" fmla="*/ 1391703 h 1670050"/>
              <a:gd name="connsiteX5" fmla="*/ 10215333 w 10493680"/>
              <a:gd name="connsiteY5" fmla="*/ 1670050 h 1670050"/>
              <a:gd name="connsiteX6" fmla="*/ 278652 w 10493680"/>
              <a:gd name="connsiteY6" fmla="*/ 1670050 h 1670050"/>
              <a:gd name="connsiteX7" fmla="*/ 305 w 10493680"/>
              <a:gd name="connsiteY7" fmla="*/ 1391703 h 1670050"/>
              <a:gd name="connsiteX8" fmla="*/ 305 w 10493680"/>
              <a:gd name="connsiteY8" fmla="*/ 398997 h 1670050"/>
              <a:gd name="connsiteX0" fmla="*/ 0 w 10493375"/>
              <a:gd name="connsiteY0" fmla="*/ 398997 h 1741521"/>
              <a:gd name="connsiteX1" fmla="*/ 421222 w 10493375"/>
              <a:gd name="connsiteY1" fmla="*/ 0 h 1741521"/>
              <a:gd name="connsiteX2" fmla="*/ 10215028 w 10493375"/>
              <a:gd name="connsiteY2" fmla="*/ 0 h 1741521"/>
              <a:gd name="connsiteX3" fmla="*/ 10493375 w 10493375"/>
              <a:gd name="connsiteY3" fmla="*/ 278347 h 1741521"/>
              <a:gd name="connsiteX4" fmla="*/ 10493375 w 10493375"/>
              <a:gd name="connsiteY4" fmla="*/ 1391703 h 1741521"/>
              <a:gd name="connsiteX5" fmla="*/ 10215028 w 10493375"/>
              <a:gd name="connsiteY5" fmla="*/ 1670050 h 1741521"/>
              <a:gd name="connsiteX6" fmla="*/ 278347 w 10493375"/>
              <a:gd name="connsiteY6" fmla="*/ 1670050 h 1741521"/>
              <a:gd name="connsiteX7" fmla="*/ 3175 w 10493375"/>
              <a:gd name="connsiteY7" fmla="*/ 1674278 h 1741521"/>
              <a:gd name="connsiteX8" fmla="*/ 0 w 10493375"/>
              <a:gd name="connsiteY8" fmla="*/ 398997 h 1741521"/>
              <a:gd name="connsiteX0" fmla="*/ 0 w 10493375"/>
              <a:gd name="connsiteY0" fmla="*/ 398997 h 1674482"/>
              <a:gd name="connsiteX1" fmla="*/ 421222 w 10493375"/>
              <a:gd name="connsiteY1" fmla="*/ 0 h 1674482"/>
              <a:gd name="connsiteX2" fmla="*/ 10215028 w 10493375"/>
              <a:gd name="connsiteY2" fmla="*/ 0 h 1674482"/>
              <a:gd name="connsiteX3" fmla="*/ 10493375 w 10493375"/>
              <a:gd name="connsiteY3" fmla="*/ 278347 h 1674482"/>
              <a:gd name="connsiteX4" fmla="*/ 10493375 w 10493375"/>
              <a:gd name="connsiteY4" fmla="*/ 1391703 h 1674482"/>
              <a:gd name="connsiteX5" fmla="*/ 10215028 w 10493375"/>
              <a:gd name="connsiteY5" fmla="*/ 1670050 h 1674482"/>
              <a:gd name="connsiteX6" fmla="*/ 278347 w 10493375"/>
              <a:gd name="connsiteY6" fmla="*/ 1670050 h 1674482"/>
              <a:gd name="connsiteX7" fmla="*/ 3175 w 10493375"/>
              <a:gd name="connsiteY7" fmla="*/ 1674278 h 1674482"/>
              <a:gd name="connsiteX8" fmla="*/ 0 w 10493375"/>
              <a:gd name="connsiteY8" fmla="*/ 398997 h 1674482"/>
              <a:gd name="connsiteX0" fmla="*/ 0 w 10493375"/>
              <a:gd name="connsiteY0" fmla="*/ 398997 h 1671103"/>
              <a:gd name="connsiteX1" fmla="*/ 421222 w 10493375"/>
              <a:gd name="connsiteY1" fmla="*/ 0 h 1671103"/>
              <a:gd name="connsiteX2" fmla="*/ 10215028 w 10493375"/>
              <a:gd name="connsiteY2" fmla="*/ 0 h 1671103"/>
              <a:gd name="connsiteX3" fmla="*/ 10493375 w 10493375"/>
              <a:gd name="connsiteY3" fmla="*/ 278347 h 1671103"/>
              <a:gd name="connsiteX4" fmla="*/ 10493375 w 10493375"/>
              <a:gd name="connsiteY4" fmla="*/ 1391703 h 1671103"/>
              <a:gd name="connsiteX5" fmla="*/ 10215028 w 10493375"/>
              <a:gd name="connsiteY5" fmla="*/ 1670050 h 1671103"/>
              <a:gd name="connsiteX6" fmla="*/ 278347 w 10493375"/>
              <a:gd name="connsiteY6" fmla="*/ 1670050 h 1671103"/>
              <a:gd name="connsiteX7" fmla="*/ 3175 w 10493375"/>
              <a:gd name="connsiteY7" fmla="*/ 1671103 h 1671103"/>
              <a:gd name="connsiteX8" fmla="*/ 0 w 10493375"/>
              <a:gd name="connsiteY8" fmla="*/ 398997 h 1671103"/>
              <a:gd name="connsiteX0" fmla="*/ 0 w 10493375"/>
              <a:gd name="connsiteY0" fmla="*/ 398997 h 1671103"/>
              <a:gd name="connsiteX1" fmla="*/ 421222 w 10493375"/>
              <a:gd name="connsiteY1" fmla="*/ 0 h 1671103"/>
              <a:gd name="connsiteX2" fmla="*/ 8906928 w 10493375"/>
              <a:gd name="connsiteY2" fmla="*/ 0 h 1671103"/>
              <a:gd name="connsiteX3" fmla="*/ 10493375 w 10493375"/>
              <a:gd name="connsiteY3" fmla="*/ 278347 h 1671103"/>
              <a:gd name="connsiteX4" fmla="*/ 10493375 w 10493375"/>
              <a:gd name="connsiteY4" fmla="*/ 1391703 h 1671103"/>
              <a:gd name="connsiteX5" fmla="*/ 10215028 w 10493375"/>
              <a:gd name="connsiteY5" fmla="*/ 1670050 h 1671103"/>
              <a:gd name="connsiteX6" fmla="*/ 278347 w 10493375"/>
              <a:gd name="connsiteY6" fmla="*/ 1670050 h 1671103"/>
              <a:gd name="connsiteX7" fmla="*/ 3175 w 10493375"/>
              <a:gd name="connsiteY7" fmla="*/ 1671103 h 1671103"/>
              <a:gd name="connsiteX8" fmla="*/ 0 w 10493375"/>
              <a:gd name="connsiteY8" fmla="*/ 398997 h 1671103"/>
              <a:gd name="connsiteX0" fmla="*/ 0 w 10493375"/>
              <a:gd name="connsiteY0" fmla="*/ 398997 h 1671103"/>
              <a:gd name="connsiteX1" fmla="*/ 421222 w 10493375"/>
              <a:gd name="connsiteY1" fmla="*/ 0 h 1671103"/>
              <a:gd name="connsiteX2" fmla="*/ 8906928 w 10493375"/>
              <a:gd name="connsiteY2" fmla="*/ 0 h 1671103"/>
              <a:gd name="connsiteX3" fmla="*/ 9531350 w 10493375"/>
              <a:gd name="connsiteY3" fmla="*/ 252947 h 1671103"/>
              <a:gd name="connsiteX4" fmla="*/ 10493375 w 10493375"/>
              <a:gd name="connsiteY4" fmla="*/ 1391703 h 1671103"/>
              <a:gd name="connsiteX5" fmla="*/ 10215028 w 10493375"/>
              <a:gd name="connsiteY5" fmla="*/ 1670050 h 1671103"/>
              <a:gd name="connsiteX6" fmla="*/ 278347 w 10493375"/>
              <a:gd name="connsiteY6" fmla="*/ 1670050 h 1671103"/>
              <a:gd name="connsiteX7" fmla="*/ 3175 w 10493375"/>
              <a:gd name="connsiteY7" fmla="*/ 1671103 h 1671103"/>
              <a:gd name="connsiteX8" fmla="*/ 0 w 10493375"/>
              <a:gd name="connsiteY8" fmla="*/ 398997 h 1671103"/>
              <a:gd name="connsiteX0" fmla="*/ 0 w 10493375"/>
              <a:gd name="connsiteY0" fmla="*/ 402532 h 1674638"/>
              <a:gd name="connsiteX1" fmla="*/ 421222 w 10493375"/>
              <a:gd name="connsiteY1" fmla="*/ 3535 h 1674638"/>
              <a:gd name="connsiteX2" fmla="*/ 8906928 w 10493375"/>
              <a:gd name="connsiteY2" fmla="*/ 3535 h 1674638"/>
              <a:gd name="connsiteX3" fmla="*/ 9531350 w 10493375"/>
              <a:gd name="connsiteY3" fmla="*/ 256482 h 1674638"/>
              <a:gd name="connsiteX4" fmla="*/ 10493375 w 10493375"/>
              <a:gd name="connsiteY4" fmla="*/ 1395238 h 1674638"/>
              <a:gd name="connsiteX5" fmla="*/ 10215028 w 10493375"/>
              <a:gd name="connsiteY5" fmla="*/ 1673585 h 1674638"/>
              <a:gd name="connsiteX6" fmla="*/ 278347 w 10493375"/>
              <a:gd name="connsiteY6" fmla="*/ 1673585 h 1674638"/>
              <a:gd name="connsiteX7" fmla="*/ 3175 w 10493375"/>
              <a:gd name="connsiteY7" fmla="*/ 1674638 h 1674638"/>
              <a:gd name="connsiteX8" fmla="*/ 0 w 10493375"/>
              <a:gd name="connsiteY8" fmla="*/ 402532 h 1674638"/>
              <a:gd name="connsiteX0" fmla="*/ 0 w 10493375"/>
              <a:gd name="connsiteY0" fmla="*/ 401185 h 1673291"/>
              <a:gd name="connsiteX1" fmla="*/ 421222 w 10493375"/>
              <a:gd name="connsiteY1" fmla="*/ 2188 h 1673291"/>
              <a:gd name="connsiteX2" fmla="*/ 8906928 w 10493375"/>
              <a:gd name="connsiteY2" fmla="*/ 2188 h 1673291"/>
              <a:gd name="connsiteX3" fmla="*/ 9531350 w 10493375"/>
              <a:gd name="connsiteY3" fmla="*/ 255135 h 1673291"/>
              <a:gd name="connsiteX4" fmla="*/ 10493375 w 10493375"/>
              <a:gd name="connsiteY4" fmla="*/ 1393891 h 1673291"/>
              <a:gd name="connsiteX5" fmla="*/ 10215028 w 10493375"/>
              <a:gd name="connsiteY5" fmla="*/ 1672238 h 1673291"/>
              <a:gd name="connsiteX6" fmla="*/ 278347 w 10493375"/>
              <a:gd name="connsiteY6" fmla="*/ 1672238 h 1673291"/>
              <a:gd name="connsiteX7" fmla="*/ 3175 w 10493375"/>
              <a:gd name="connsiteY7" fmla="*/ 1673291 h 1673291"/>
              <a:gd name="connsiteX8" fmla="*/ 0 w 10493375"/>
              <a:gd name="connsiteY8" fmla="*/ 401185 h 1673291"/>
              <a:gd name="connsiteX0" fmla="*/ 0 w 10262467"/>
              <a:gd name="connsiteY0" fmla="*/ 401185 h 1673291"/>
              <a:gd name="connsiteX1" fmla="*/ 421222 w 10262467"/>
              <a:gd name="connsiteY1" fmla="*/ 2188 h 1673291"/>
              <a:gd name="connsiteX2" fmla="*/ 8906928 w 10262467"/>
              <a:gd name="connsiteY2" fmla="*/ 2188 h 1673291"/>
              <a:gd name="connsiteX3" fmla="*/ 9531350 w 10262467"/>
              <a:gd name="connsiteY3" fmla="*/ 255135 h 1673291"/>
              <a:gd name="connsiteX4" fmla="*/ 10099675 w 10262467"/>
              <a:gd name="connsiteY4" fmla="*/ 1368491 h 1673291"/>
              <a:gd name="connsiteX5" fmla="*/ 10215028 w 10262467"/>
              <a:gd name="connsiteY5" fmla="*/ 1672238 h 1673291"/>
              <a:gd name="connsiteX6" fmla="*/ 278347 w 10262467"/>
              <a:gd name="connsiteY6" fmla="*/ 1672238 h 1673291"/>
              <a:gd name="connsiteX7" fmla="*/ 3175 w 10262467"/>
              <a:gd name="connsiteY7" fmla="*/ 1673291 h 1673291"/>
              <a:gd name="connsiteX8" fmla="*/ 0 w 10262467"/>
              <a:gd name="connsiteY8" fmla="*/ 401185 h 1673291"/>
              <a:gd name="connsiteX0" fmla="*/ 0 w 10509448"/>
              <a:gd name="connsiteY0" fmla="*/ 401185 h 1675413"/>
              <a:gd name="connsiteX1" fmla="*/ 421222 w 10509448"/>
              <a:gd name="connsiteY1" fmla="*/ 2188 h 1675413"/>
              <a:gd name="connsiteX2" fmla="*/ 8906928 w 10509448"/>
              <a:gd name="connsiteY2" fmla="*/ 2188 h 1675413"/>
              <a:gd name="connsiteX3" fmla="*/ 9531350 w 10509448"/>
              <a:gd name="connsiteY3" fmla="*/ 255135 h 1675413"/>
              <a:gd name="connsiteX4" fmla="*/ 10099675 w 10509448"/>
              <a:gd name="connsiteY4" fmla="*/ 1368491 h 1675413"/>
              <a:gd name="connsiteX5" fmla="*/ 10481728 w 10509448"/>
              <a:gd name="connsiteY5" fmla="*/ 1675413 h 1675413"/>
              <a:gd name="connsiteX6" fmla="*/ 278347 w 10509448"/>
              <a:gd name="connsiteY6" fmla="*/ 1672238 h 1675413"/>
              <a:gd name="connsiteX7" fmla="*/ 3175 w 10509448"/>
              <a:gd name="connsiteY7" fmla="*/ 1673291 h 1675413"/>
              <a:gd name="connsiteX8" fmla="*/ 0 w 10509448"/>
              <a:gd name="connsiteY8" fmla="*/ 401185 h 1675413"/>
              <a:gd name="connsiteX0" fmla="*/ 0 w 10481728"/>
              <a:gd name="connsiteY0" fmla="*/ 401185 h 1675413"/>
              <a:gd name="connsiteX1" fmla="*/ 421222 w 10481728"/>
              <a:gd name="connsiteY1" fmla="*/ 2188 h 1675413"/>
              <a:gd name="connsiteX2" fmla="*/ 8906928 w 10481728"/>
              <a:gd name="connsiteY2" fmla="*/ 2188 h 1675413"/>
              <a:gd name="connsiteX3" fmla="*/ 9531350 w 10481728"/>
              <a:gd name="connsiteY3" fmla="*/ 255135 h 1675413"/>
              <a:gd name="connsiteX4" fmla="*/ 10099675 w 10481728"/>
              <a:gd name="connsiteY4" fmla="*/ 1368491 h 1675413"/>
              <a:gd name="connsiteX5" fmla="*/ 10481728 w 10481728"/>
              <a:gd name="connsiteY5" fmla="*/ 1675413 h 1675413"/>
              <a:gd name="connsiteX6" fmla="*/ 278347 w 10481728"/>
              <a:gd name="connsiteY6" fmla="*/ 1672238 h 1675413"/>
              <a:gd name="connsiteX7" fmla="*/ 3175 w 10481728"/>
              <a:gd name="connsiteY7" fmla="*/ 1673291 h 1675413"/>
              <a:gd name="connsiteX8" fmla="*/ 0 w 10481728"/>
              <a:gd name="connsiteY8" fmla="*/ 401185 h 1675413"/>
              <a:gd name="connsiteX0" fmla="*/ 0 w 10481728"/>
              <a:gd name="connsiteY0" fmla="*/ 401185 h 1675413"/>
              <a:gd name="connsiteX1" fmla="*/ 421222 w 10481728"/>
              <a:gd name="connsiteY1" fmla="*/ 2188 h 1675413"/>
              <a:gd name="connsiteX2" fmla="*/ 8906928 w 10481728"/>
              <a:gd name="connsiteY2" fmla="*/ 2188 h 1675413"/>
              <a:gd name="connsiteX3" fmla="*/ 9531350 w 10481728"/>
              <a:gd name="connsiteY3" fmla="*/ 255135 h 1675413"/>
              <a:gd name="connsiteX4" fmla="*/ 10099675 w 10481728"/>
              <a:gd name="connsiteY4" fmla="*/ 1368491 h 1675413"/>
              <a:gd name="connsiteX5" fmla="*/ 10481728 w 10481728"/>
              <a:gd name="connsiteY5" fmla="*/ 1675413 h 1675413"/>
              <a:gd name="connsiteX6" fmla="*/ 278347 w 10481728"/>
              <a:gd name="connsiteY6" fmla="*/ 1672238 h 1675413"/>
              <a:gd name="connsiteX7" fmla="*/ 3175 w 10481728"/>
              <a:gd name="connsiteY7" fmla="*/ 1673291 h 1675413"/>
              <a:gd name="connsiteX8" fmla="*/ 0 w 10481728"/>
              <a:gd name="connsiteY8" fmla="*/ 401185 h 1675413"/>
              <a:gd name="connsiteX0" fmla="*/ 0 w 10481728"/>
              <a:gd name="connsiteY0" fmla="*/ 401711 h 1675939"/>
              <a:gd name="connsiteX1" fmla="*/ 421222 w 10481728"/>
              <a:gd name="connsiteY1" fmla="*/ 2714 h 1675939"/>
              <a:gd name="connsiteX2" fmla="*/ 8906928 w 10481728"/>
              <a:gd name="connsiteY2" fmla="*/ 2714 h 1675939"/>
              <a:gd name="connsiteX3" fmla="*/ 9531350 w 10481728"/>
              <a:gd name="connsiteY3" fmla="*/ 252486 h 1675939"/>
              <a:gd name="connsiteX4" fmla="*/ 10099675 w 10481728"/>
              <a:gd name="connsiteY4" fmla="*/ 1369017 h 1675939"/>
              <a:gd name="connsiteX5" fmla="*/ 10481728 w 10481728"/>
              <a:gd name="connsiteY5" fmla="*/ 1675939 h 1675939"/>
              <a:gd name="connsiteX6" fmla="*/ 278347 w 10481728"/>
              <a:gd name="connsiteY6" fmla="*/ 1672764 h 1675939"/>
              <a:gd name="connsiteX7" fmla="*/ 3175 w 10481728"/>
              <a:gd name="connsiteY7" fmla="*/ 1673817 h 1675939"/>
              <a:gd name="connsiteX8" fmla="*/ 0 w 10481728"/>
              <a:gd name="connsiteY8" fmla="*/ 401711 h 1675939"/>
              <a:gd name="connsiteX0" fmla="*/ 0 w 10481728"/>
              <a:gd name="connsiteY0" fmla="*/ 398997 h 1673225"/>
              <a:gd name="connsiteX1" fmla="*/ 421222 w 10481728"/>
              <a:gd name="connsiteY1" fmla="*/ 0 h 1673225"/>
              <a:gd name="connsiteX2" fmla="*/ 8906928 w 10481728"/>
              <a:gd name="connsiteY2" fmla="*/ 0 h 1673225"/>
              <a:gd name="connsiteX3" fmla="*/ 9531350 w 10481728"/>
              <a:gd name="connsiteY3" fmla="*/ 249772 h 1673225"/>
              <a:gd name="connsiteX4" fmla="*/ 10099675 w 10481728"/>
              <a:gd name="connsiteY4" fmla="*/ 1366303 h 1673225"/>
              <a:gd name="connsiteX5" fmla="*/ 10481728 w 10481728"/>
              <a:gd name="connsiteY5" fmla="*/ 1673225 h 1673225"/>
              <a:gd name="connsiteX6" fmla="*/ 278347 w 10481728"/>
              <a:gd name="connsiteY6" fmla="*/ 1670050 h 1673225"/>
              <a:gd name="connsiteX7" fmla="*/ 3175 w 10481728"/>
              <a:gd name="connsiteY7" fmla="*/ 1671103 h 1673225"/>
              <a:gd name="connsiteX8" fmla="*/ 0 w 10481728"/>
              <a:gd name="connsiteY8" fmla="*/ 398997 h 1673225"/>
              <a:gd name="connsiteX0" fmla="*/ 0 w 10481728"/>
              <a:gd name="connsiteY0" fmla="*/ 400006 h 1674234"/>
              <a:gd name="connsiteX1" fmla="*/ 421222 w 10481728"/>
              <a:gd name="connsiteY1" fmla="*/ 1009 h 1674234"/>
              <a:gd name="connsiteX2" fmla="*/ 8906928 w 10481728"/>
              <a:gd name="connsiteY2" fmla="*/ 1009 h 1674234"/>
              <a:gd name="connsiteX3" fmla="*/ 9531350 w 10481728"/>
              <a:gd name="connsiteY3" fmla="*/ 250781 h 1674234"/>
              <a:gd name="connsiteX4" fmla="*/ 10099675 w 10481728"/>
              <a:gd name="connsiteY4" fmla="*/ 1367312 h 1674234"/>
              <a:gd name="connsiteX5" fmla="*/ 10481728 w 10481728"/>
              <a:gd name="connsiteY5" fmla="*/ 1674234 h 1674234"/>
              <a:gd name="connsiteX6" fmla="*/ 278347 w 10481728"/>
              <a:gd name="connsiteY6" fmla="*/ 1671059 h 1674234"/>
              <a:gd name="connsiteX7" fmla="*/ 3175 w 10481728"/>
              <a:gd name="connsiteY7" fmla="*/ 1672112 h 1674234"/>
              <a:gd name="connsiteX8" fmla="*/ 0 w 10481728"/>
              <a:gd name="connsiteY8" fmla="*/ 400006 h 1674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81728" h="1674234">
                <a:moveTo>
                  <a:pt x="0" y="400006"/>
                </a:moveTo>
                <a:cubicBezTo>
                  <a:pt x="3175" y="173254"/>
                  <a:pt x="213520" y="1009"/>
                  <a:pt x="421222" y="1009"/>
                </a:cubicBezTo>
                <a:lnTo>
                  <a:pt x="8906928" y="1009"/>
                </a:lnTo>
                <a:cubicBezTo>
                  <a:pt x="9120980" y="4184"/>
                  <a:pt x="9359900" y="-42646"/>
                  <a:pt x="9531350" y="250781"/>
                </a:cubicBezTo>
                <a:lnTo>
                  <a:pt x="10099675" y="1367312"/>
                </a:lnTo>
                <a:cubicBezTo>
                  <a:pt x="10198100" y="1578189"/>
                  <a:pt x="10327480" y="1652009"/>
                  <a:pt x="10481728" y="1674234"/>
                </a:cubicBezTo>
                <a:lnTo>
                  <a:pt x="278347" y="1671059"/>
                </a:lnTo>
                <a:lnTo>
                  <a:pt x="3175" y="1672112"/>
                </a:lnTo>
                <a:cubicBezTo>
                  <a:pt x="2117" y="1335918"/>
                  <a:pt x="1058" y="736200"/>
                  <a:pt x="0" y="400006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lIns="144000" tIns="503999" anchor="b" anchorCtr="0"/>
          <a:lstStyle>
            <a:lvl1pPr marL="0" indent="0" algn="l">
              <a:lnSpc>
                <a:spcPts val="1300"/>
              </a:lnSpc>
              <a:spcAft>
                <a:spcPts val="0"/>
              </a:spcAft>
              <a:buNone/>
              <a:defRPr sz="1220" b="1" i="0" baseline="0">
                <a:solidFill>
                  <a:schemeClr val="tx1"/>
                </a:solidFill>
                <a:latin typeface="+mj-lt"/>
              </a:defRPr>
            </a:lvl1pPr>
            <a:lvl2pPr marL="180975" indent="0" algn="l">
              <a:buNone/>
              <a:defRPr sz="1220"/>
            </a:lvl2pPr>
            <a:lvl3pPr marL="361950" indent="0" algn="l">
              <a:buNone/>
              <a:defRPr sz="1220"/>
            </a:lvl3pPr>
            <a:lvl4pPr marL="542925" indent="0" algn="l">
              <a:buNone/>
              <a:defRPr sz="1220"/>
            </a:lvl4pPr>
            <a:lvl5pPr marL="714375" indent="0" algn="l">
              <a:buNone/>
              <a:defRPr sz="1220"/>
            </a:lvl5pPr>
          </a:lstStyle>
          <a:p>
            <a:pPr lvl="0"/>
            <a:r>
              <a:rPr lang="de-DE" dirty="0" err="1"/>
              <a:t>Labeltext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07777BEF-0943-49B5-89E4-2C7D1CCACC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7013" y="4510800"/>
            <a:ext cx="2450873" cy="292259"/>
          </a:xfrm>
        </p:spPr>
        <p:txBody>
          <a:bodyPr>
            <a:sp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Ort, Datum bearbeiten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C2C0711E-843A-DB49-ABC3-E2480008C7C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2563541"/>
            <a:ext cx="2616303" cy="265260"/>
          </a:xfrm>
          <a:solidFill>
            <a:schemeClr val="tx1"/>
          </a:solidFill>
        </p:spPr>
        <p:txBody>
          <a:bodyPr wrap="none" lIns="216000" tIns="18000" rIns="216000" bIns="18000">
            <a:spAutoFit/>
          </a:bodyPr>
          <a:lstStyle>
            <a:lvl1pPr marL="0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1pPr>
            <a:lvl2pPr marL="18097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2pPr>
            <a:lvl3pPr marL="361950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3pPr>
            <a:lvl4pPr marL="54292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4pPr>
            <a:lvl5pPr marL="71437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 dirty="0"/>
              <a:t>Minititel </a:t>
            </a:r>
            <a:r>
              <a:rPr lang="de-DE" dirty="0" err="1"/>
              <a:t>bearbeiteN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8E052BD-A215-2541-8D0F-AA20A9019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912400"/>
            <a:ext cx="5131612" cy="579600"/>
          </a:xfrm>
          <a:prstGeom prst="rect">
            <a:avLst/>
          </a:prstGeom>
        </p:spPr>
        <p:txBody>
          <a:bodyPr lIns="216000" rIns="180000">
            <a:spAutoFit/>
          </a:bodyPr>
          <a:lstStyle>
            <a:lvl1pPr>
              <a:defRPr sz="3800" baseline="0"/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14" name="Textplatzhalter 5">
            <a:extLst>
              <a:ext uri="{FF2B5EF4-FFF2-40B4-BE49-F238E27FC236}">
                <a16:creationId xmlns:a16="http://schemas.microsoft.com/office/drawing/2014/main" id="{46DAFD90-7CC4-AB41-AB51-F5A83EFDD7D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-1" y="3560110"/>
            <a:ext cx="8409555" cy="580825"/>
          </a:xfrm>
          <a:solidFill>
            <a:schemeClr val="accent1"/>
          </a:solidFill>
        </p:spPr>
        <p:txBody>
          <a:bodyPr wrap="none" lIns="216000" tIns="36000" rIns="216000" bIns="18000">
            <a:spAutoFit/>
          </a:bodyPr>
          <a:lstStyle>
            <a:lvl1pPr marL="0" indent="0">
              <a:lnSpc>
                <a:spcPct val="90000"/>
              </a:lnSpc>
              <a:buFontTx/>
              <a:buNone/>
              <a:defRPr sz="3800" b="1" i="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de-DE" dirty="0"/>
              <a:t>2. ZEILE BEARBEITEN ODER LÖSCHEN</a:t>
            </a:r>
          </a:p>
        </p:txBody>
      </p:sp>
    </p:spTree>
    <p:extLst>
      <p:ext uri="{BB962C8B-B14F-4D97-AF65-F5344CB8AC3E}">
        <p14:creationId xmlns:p14="http://schemas.microsoft.com/office/powerpoint/2010/main" val="28929271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3" orient="horz" pos="1612" userDrawn="1">
          <p15:clr>
            <a:srgbClr val="FBAE40"/>
          </p15:clr>
        </p15:guide>
        <p15:guide id="14" orient="horz" pos="354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chwarz | groß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867E666A-3FE3-DE4E-8157-B8087F1E546F}"/>
              </a:ext>
            </a:extLst>
          </p:cNvPr>
          <p:cNvSpPr/>
          <p:nvPr userDrawn="1"/>
        </p:nvSpPr>
        <p:spPr>
          <a:xfrm rot="-240000">
            <a:off x="3013536" y="1752270"/>
            <a:ext cx="9820800" cy="6058799"/>
          </a:xfrm>
          <a:prstGeom prst="rect">
            <a:avLst/>
          </a:prstGeom>
          <a:noFill/>
          <a:ln w="139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platzhalter 14">
            <a:extLst>
              <a:ext uri="{FF2B5EF4-FFF2-40B4-BE49-F238E27FC236}">
                <a16:creationId xmlns:a16="http://schemas.microsoft.com/office/drawing/2014/main" id="{659ECD9D-327B-BD43-AE65-547D4909DB50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 rot="-240000">
            <a:off x="2720190" y="1533600"/>
            <a:ext cx="2608038" cy="416579"/>
          </a:xfrm>
          <a:custGeom>
            <a:avLst/>
            <a:gdLst>
              <a:gd name="connsiteX0" fmla="*/ 0 w 10493375"/>
              <a:gd name="connsiteY0" fmla="*/ 278347 h 1670050"/>
              <a:gd name="connsiteX1" fmla="*/ 278347 w 10493375"/>
              <a:gd name="connsiteY1" fmla="*/ 0 h 1670050"/>
              <a:gd name="connsiteX2" fmla="*/ 10215028 w 10493375"/>
              <a:gd name="connsiteY2" fmla="*/ 0 h 1670050"/>
              <a:gd name="connsiteX3" fmla="*/ 10493375 w 10493375"/>
              <a:gd name="connsiteY3" fmla="*/ 278347 h 1670050"/>
              <a:gd name="connsiteX4" fmla="*/ 10493375 w 10493375"/>
              <a:gd name="connsiteY4" fmla="*/ 1391703 h 1670050"/>
              <a:gd name="connsiteX5" fmla="*/ 10215028 w 10493375"/>
              <a:gd name="connsiteY5" fmla="*/ 1670050 h 1670050"/>
              <a:gd name="connsiteX6" fmla="*/ 278347 w 10493375"/>
              <a:gd name="connsiteY6" fmla="*/ 1670050 h 1670050"/>
              <a:gd name="connsiteX7" fmla="*/ 0 w 10493375"/>
              <a:gd name="connsiteY7" fmla="*/ 1391703 h 1670050"/>
              <a:gd name="connsiteX8" fmla="*/ 0 w 10493375"/>
              <a:gd name="connsiteY8" fmla="*/ 278347 h 1670050"/>
              <a:gd name="connsiteX0" fmla="*/ 0 w 10493375"/>
              <a:gd name="connsiteY0" fmla="*/ 278347 h 1670050"/>
              <a:gd name="connsiteX1" fmla="*/ 421222 w 10493375"/>
              <a:gd name="connsiteY1" fmla="*/ 0 h 1670050"/>
              <a:gd name="connsiteX2" fmla="*/ 10215028 w 10493375"/>
              <a:gd name="connsiteY2" fmla="*/ 0 h 1670050"/>
              <a:gd name="connsiteX3" fmla="*/ 10493375 w 10493375"/>
              <a:gd name="connsiteY3" fmla="*/ 278347 h 1670050"/>
              <a:gd name="connsiteX4" fmla="*/ 10493375 w 10493375"/>
              <a:gd name="connsiteY4" fmla="*/ 1391703 h 1670050"/>
              <a:gd name="connsiteX5" fmla="*/ 10215028 w 10493375"/>
              <a:gd name="connsiteY5" fmla="*/ 1670050 h 1670050"/>
              <a:gd name="connsiteX6" fmla="*/ 278347 w 10493375"/>
              <a:gd name="connsiteY6" fmla="*/ 1670050 h 1670050"/>
              <a:gd name="connsiteX7" fmla="*/ 0 w 10493375"/>
              <a:gd name="connsiteY7" fmla="*/ 1391703 h 1670050"/>
              <a:gd name="connsiteX8" fmla="*/ 0 w 10493375"/>
              <a:gd name="connsiteY8" fmla="*/ 278347 h 1670050"/>
              <a:gd name="connsiteX0" fmla="*/ 0 w 10496550"/>
              <a:gd name="connsiteY0" fmla="*/ 383122 h 1670050"/>
              <a:gd name="connsiteX1" fmla="*/ 424397 w 10496550"/>
              <a:gd name="connsiteY1" fmla="*/ 0 h 1670050"/>
              <a:gd name="connsiteX2" fmla="*/ 10218203 w 10496550"/>
              <a:gd name="connsiteY2" fmla="*/ 0 h 1670050"/>
              <a:gd name="connsiteX3" fmla="*/ 10496550 w 10496550"/>
              <a:gd name="connsiteY3" fmla="*/ 278347 h 1670050"/>
              <a:gd name="connsiteX4" fmla="*/ 10496550 w 10496550"/>
              <a:gd name="connsiteY4" fmla="*/ 1391703 h 1670050"/>
              <a:gd name="connsiteX5" fmla="*/ 10218203 w 10496550"/>
              <a:gd name="connsiteY5" fmla="*/ 1670050 h 1670050"/>
              <a:gd name="connsiteX6" fmla="*/ 281522 w 10496550"/>
              <a:gd name="connsiteY6" fmla="*/ 1670050 h 1670050"/>
              <a:gd name="connsiteX7" fmla="*/ 3175 w 10496550"/>
              <a:gd name="connsiteY7" fmla="*/ 1391703 h 1670050"/>
              <a:gd name="connsiteX8" fmla="*/ 0 w 10496550"/>
              <a:gd name="connsiteY8" fmla="*/ 383122 h 1670050"/>
              <a:gd name="connsiteX0" fmla="*/ 0 w 10496550"/>
              <a:gd name="connsiteY0" fmla="*/ 383122 h 1670050"/>
              <a:gd name="connsiteX1" fmla="*/ 424397 w 10496550"/>
              <a:gd name="connsiteY1" fmla="*/ 0 h 1670050"/>
              <a:gd name="connsiteX2" fmla="*/ 10218203 w 10496550"/>
              <a:gd name="connsiteY2" fmla="*/ 0 h 1670050"/>
              <a:gd name="connsiteX3" fmla="*/ 10496550 w 10496550"/>
              <a:gd name="connsiteY3" fmla="*/ 278347 h 1670050"/>
              <a:gd name="connsiteX4" fmla="*/ 10496550 w 10496550"/>
              <a:gd name="connsiteY4" fmla="*/ 1391703 h 1670050"/>
              <a:gd name="connsiteX5" fmla="*/ 10218203 w 10496550"/>
              <a:gd name="connsiteY5" fmla="*/ 1670050 h 1670050"/>
              <a:gd name="connsiteX6" fmla="*/ 281522 w 10496550"/>
              <a:gd name="connsiteY6" fmla="*/ 1670050 h 1670050"/>
              <a:gd name="connsiteX7" fmla="*/ 3175 w 10496550"/>
              <a:gd name="connsiteY7" fmla="*/ 1391703 h 1670050"/>
              <a:gd name="connsiteX8" fmla="*/ 0 w 10496550"/>
              <a:gd name="connsiteY8" fmla="*/ 383122 h 1670050"/>
              <a:gd name="connsiteX0" fmla="*/ 0 w 10496550"/>
              <a:gd name="connsiteY0" fmla="*/ 383122 h 1670050"/>
              <a:gd name="connsiteX1" fmla="*/ 424397 w 10496550"/>
              <a:gd name="connsiteY1" fmla="*/ 0 h 1670050"/>
              <a:gd name="connsiteX2" fmla="*/ 10218203 w 10496550"/>
              <a:gd name="connsiteY2" fmla="*/ 0 h 1670050"/>
              <a:gd name="connsiteX3" fmla="*/ 10496550 w 10496550"/>
              <a:gd name="connsiteY3" fmla="*/ 278347 h 1670050"/>
              <a:gd name="connsiteX4" fmla="*/ 10496550 w 10496550"/>
              <a:gd name="connsiteY4" fmla="*/ 1391703 h 1670050"/>
              <a:gd name="connsiteX5" fmla="*/ 10218203 w 10496550"/>
              <a:gd name="connsiteY5" fmla="*/ 1670050 h 1670050"/>
              <a:gd name="connsiteX6" fmla="*/ 281522 w 10496550"/>
              <a:gd name="connsiteY6" fmla="*/ 1670050 h 1670050"/>
              <a:gd name="connsiteX7" fmla="*/ 3175 w 10496550"/>
              <a:gd name="connsiteY7" fmla="*/ 1391703 h 1670050"/>
              <a:gd name="connsiteX8" fmla="*/ 0 w 10496550"/>
              <a:gd name="connsiteY8" fmla="*/ 383122 h 1670050"/>
              <a:gd name="connsiteX0" fmla="*/ 193680 w 10493380"/>
              <a:gd name="connsiteY0" fmla="*/ 411697 h 1670050"/>
              <a:gd name="connsiteX1" fmla="*/ 421227 w 10493380"/>
              <a:gd name="connsiteY1" fmla="*/ 0 h 1670050"/>
              <a:gd name="connsiteX2" fmla="*/ 10215033 w 10493380"/>
              <a:gd name="connsiteY2" fmla="*/ 0 h 1670050"/>
              <a:gd name="connsiteX3" fmla="*/ 10493380 w 10493380"/>
              <a:gd name="connsiteY3" fmla="*/ 278347 h 1670050"/>
              <a:gd name="connsiteX4" fmla="*/ 10493380 w 10493380"/>
              <a:gd name="connsiteY4" fmla="*/ 1391703 h 1670050"/>
              <a:gd name="connsiteX5" fmla="*/ 10215033 w 10493380"/>
              <a:gd name="connsiteY5" fmla="*/ 1670050 h 1670050"/>
              <a:gd name="connsiteX6" fmla="*/ 278352 w 10493380"/>
              <a:gd name="connsiteY6" fmla="*/ 1670050 h 1670050"/>
              <a:gd name="connsiteX7" fmla="*/ 5 w 10493380"/>
              <a:gd name="connsiteY7" fmla="*/ 1391703 h 1670050"/>
              <a:gd name="connsiteX8" fmla="*/ 193680 w 10493380"/>
              <a:gd name="connsiteY8" fmla="*/ 411697 h 1670050"/>
              <a:gd name="connsiteX0" fmla="*/ 6441 w 10493466"/>
              <a:gd name="connsiteY0" fmla="*/ 392647 h 1670050"/>
              <a:gd name="connsiteX1" fmla="*/ 421313 w 10493466"/>
              <a:gd name="connsiteY1" fmla="*/ 0 h 1670050"/>
              <a:gd name="connsiteX2" fmla="*/ 10215119 w 10493466"/>
              <a:gd name="connsiteY2" fmla="*/ 0 h 1670050"/>
              <a:gd name="connsiteX3" fmla="*/ 10493466 w 10493466"/>
              <a:gd name="connsiteY3" fmla="*/ 278347 h 1670050"/>
              <a:gd name="connsiteX4" fmla="*/ 10493466 w 10493466"/>
              <a:gd name="connsiteY4" fmla="*/ 1391703 h 1670050"/>
              <a:gd name="connsiteX5" fmla="*/ 10215119 w 10493466"/>
              <a:gd name="connsiteY5" fmla="*/ 1670050 h 1670050"/>
              <a:gd name="connsiteX6" fmla="*/ 278438 w 10493466"/>
              <a:gd name="connsiteY6" fmla="*/ 1670050 h 1670050"/>
              <a:gd name="connsiteX7" fmla="*/ 91 w 10493466"/>
              <a:gd name="connsiteY7" fmla="*/ 1391703 h 1670050"/>
              <a:gd name="connsiteX8" fmla="*/ 6441 w 10493466"/>
              <a:gd name="connsiteY8" fmla="*/ 392647 h 1670050"/>
              <a:gd name="connsiteX0" fmla="*/ 305 w 10493680"/>
              <a:gd name="connsiteY0" fmla="*/ 398997 h 1670050"/>
              <a:gd name="connsiteX1" fmla="*/ 421527 w 10493680"/>
              <a:gd name="connsiteY1" fmla="*/ 0 h 1670050"/>
              <a:gd name="connsiteX2" fmla="*/ 10215333 w 10493680"/>
              <a:gd name="connsiteY2" fmla="*/ 0 h 1670050"/>
              <a:gd name="connsiteX3" fmla="*/ 10493680 w 10493680"/>
              <a:gd name="connsiteY3" fmla="*/ 278347 h 1670050"/>
              <a:gd name="connsiteX4" fmla="*/ 10493680 w 10493680"/>
              <a:gd name="connsiteY4" fmla="*/ 1391703 h 1670050"/>
              <a:gd name="connsiteX5" fmla="*/ 10215333 w 10493680"/>
              <a:gd name="connsiteY5" fmla="*/ 1670050 h 1670050"/>
              <a:gd name="connsiteX6" fmla="*/ 278652 w 10493680"/>
              <a:gd name="connsiteY6" fmla="*/ 1670050 h 1670050"/>
              <a:gd name="connsiteX7" fmla="*/ 305 w 10493680"/>
              <a:gd name="connsiteY7" fmla="*/ 1391703 h 1670050"/>
              <a:gd name="connsiteX8" fmla="*/ 305 w 10493680"/>
              <a:gd name="connsiteY8" fmla="*/ 398997 h 1670050"/>
              <a:gd name="connsiteX0" fmla="*/ 0 w 10493375"/>
              <a:gd name="connsiteY0" fmla="*/ 398997 h 1741521"/>
              <a:gd name="connsiteX1" fmla="*/ 421222 w 10493375"/>
              <a:gd name="connsiteY1" fmla="*/ 0 h 1741521"/>
              <a:gd name="connsiteX2" fmla="*/ 10215028 w 10493375"/>
              <a:gd name="connsiteY2" fmla="*/ 0 h 1741521"/>
              <a:gd name="connsiteX3" fmla="*/ 10493375 w 10493375"/>
              <a:gd name="connsiteY3" fmla="*/ 278347 h 1741521"/>
              <a:gd name="connsiteX4" fmla="*/ 10493375 w 10493375"/>
              <a:gd name="connsiteY4" fmla="*/ 1391703 h 1741521"/>
              <a:gd name="connsiteX5" fmla="*/ 10215028 w 10493375"/>
              <a:gd name="connsiteY5" fmla="*/ 1670050 h 1741521"/>
              <a:gd name="connsiteX6" fmla="*/ 278347 w 10493375"/>
              <a:gd name="connsiteY6" fmla="*/ 1670050 h 1741521"/>
              <a:gd name="connsiteX7" fmla="*/ 3175 w 10493375"/>
              <a:gd name="connsiteY7" fmla="*/ 1674278 h 1741521"/>
              <a:gd name="connsiteX8" fmla="*/ 0 w 10493375"/>
              <a:gd name="connsiteY8" fmla="*/ 398997 h 1741521"/>
              <a:gd name="connsiteX0" fmla="*/ 0 w 10493375"/>
              <a:gd name="connsiteY0" fmla="*/ 398997 h 1674482"/>
              <a:gd name="connsiteX1" fmla="*/ 421222 w 10493375"/>
              <a:gd name="connsiteY1" fmla="*/ 0 h 1674482"/>
              <a:gd name="connsiteX2" fmla="*/ 10215028 w 10493375"/>
              <a:gd name="connsiteY2" fmla="*/ 0 h 1674482"/>
              <a:gd name="connsiteX3" fmla="*/ 10493375 w 10493375"/>
              <a:gd name="connsiteY3" fmla="*/ 278347 h 1674482"/>
              <a:gd name="connsiteX4" fmla="*/ 10493375 w 10493375"/>
              <a:gd name="connsiteY4" fmla="*/ 1391703 h 1674482"/>
              <a:gd name="connsiteX5" fmla="*/ 10215028 w 10493375"/>
              <a:gd name="connsiteY5" fmla="*/ 1670050 h 1674482"/>
              <a:gd name="connsiteX6" fmla="*/ 278347 w 10493375"/>
              <a:gd name="connsiteY6" fmla="*/ 1670050 h 1674482"/>
              <a:gd name="connsiteX7" fmla="*/ 3175 w 10493375"/>
              <a:gd name="connsiteY7" fmla="*/ 1674278 h 1674482"/>
              <a:gd name="connsiteX8" fmla="*/ 0 w 10493375"/>
              <a:gd name="connsiteY8" fmla="*/ 398997 h 1674482"/>
              <a:gd name="connsiteX0" fmla="*/ 0 w 10493375"/>
              <a:gd name="connsiteY0" fmla="*/ 398997 h 1671103"/>
              <a:gd name="connsiteX1" fmla="*/ 421222 w 10493375"/>
              <a:gd name="connsiteY1" fmla="*/ 0 h 1671103"/>
              <a:gd name="connsiteX2" fmla="*/ 10215028 w 10493375"/>
              <a:gd name="connsiteY2" fmla="*/ 0 h 1671103"/>
              <a:gd name="connsiteX3" fmla="*/ 10493375 w 10493375"/>
              <a:gd name="connsiteY3" fmla="*/ 278347 h 1671103"/>
              <a:gd name="connsiteX4" fmla="*/ 10493375 w 10493375"/>
              <a:gd name="connsiteY4" fmla="*/ 1391703 h 1671103"/>
              <a:gd name="connsiteX5" fmla="*/ 10215028 w 10493375"/>
              <a:gd name="connsiteY5" fmla="*/ 1670050 h 1671103"/>
              <a:gd name="connsiteX6" fmla="*/ 278347 w 10493375"/>
              <a:gd name="connsiteY6" fmla="*/ 1670050 h 1671103"/>
              <a:gd name="connsiteX7" fmla="*/ 3175 w 10493375"/>
              <a:gd name="connsiteY7" fmla="*/ 1671103 h 1671103"/>
              <a:gd name="connsiteX8" fmla="*/ 0 w 10493375"/>
              <a:gd name="connsiteY8" fmla="*/ 398997 h 1671103"/>
              <a:gd name="connsiteX0" fmla="*/ 0 w 10493375"/>
              <a:gd name="connsiteY0" fmla="*/ 398997 h 1671103"/>
              <a:gd name="connsiteX1" fmla="*/ 421222 w 10493375"/>
              <a:gd name="connsiteY1" fmla="*/ 0 h 1671103"/>
              <a:gd name="connsiteX2" fmla="*/ 8906928 w 10493375"/>
              <a:gd name="connsiteY2" fmla="*/ 0 h 1671103"/>
              <a:gd name="connsiteX3" fmla="*/ 10493375 w 10493375"/>
              <a:gd name="connsiteY3" fmla="*/ 278347 h 1671103"/>
              <a:gd name="connsiteX4" fmla="*/ 10493375 w 10493375"/>
              <a:gd name="connsiteY4" fmla="*/ 1391703 h 1671103"/>
              <a:gd name="connsiteX5" fmla="*/ 10215028 w 10493375"/>
              <a:gd name="connsiteY5" fmla="*/ 1670050 h 1671103"/>
              <a:gd name="connsiteX6" fmla="*/ 278347 w 10493375"/>
              <a:gd name="connsiteY6" fmla="*/ 1670050 h 1671103"/>
              <a:gd name="connsiteX7" fmla="*/ 3175 w 10493375"/>
              <a:gd name="connsiteY7" fmla="*/ 1671103 h 1671103"/>
              <a:gd name="connsiteX8" fmla="*/ 0 w 10493375"/>
              <a:gd name="connsiteY8" fmla="*/ 398997 h 1671103"/>
              <a:gd name="connsiteX0" fmla="*/ 0 w 10493375"/>
              <a:gd name="connsiteY0" fmla="*/ 398997 h 1671103"/>
              <a:gd name="connsiteX1" fmla="*/ 421222 w 10493375"/>
              <a:gd name="connsiteY1" fmla="*/ 0 h 1671103"/>
              <a:gd name="connsiteX2" fmla="*/ 8906928 w 10493375"/>
              <a:gd name="connsiteY2" fmla="*/ 0 h 1671103"/>
              <a:gd name="connsiteX3" fmla="*/ 9531350 w 10493375"/>
              <a:gd name="connsiteY3" fmla="*/ 252947 h 1671103"/>
              <a:gd name="connsiteX4" fmla="*/ 10493375 w 10493375"/>
              <a:gd name="connsiteY4" fmla="*/ 1391703 h 1671103"/>
              <a:gd name="connsiteX5" fmla="*/ 10215028 w 10493375"/>
              <a:gd name="connsiteY5" fmla="*/ 1670050 h 1671103"/>
              <a:gd name="connsiteX6" fmla="*/ 278347 w 10493375"/>
              <a:gd name="connsiteY6" fmla="*/ 1670050 h 1671103"/>
              <a:gd name="connsiteX7" fmla="*/ 3175 w 10493375"/>
              <a:gd name="connsiteY7" fmla="*/ 1671103 h 1671103"/>
              <a:gd name="connsiteX8" fmla="*/ 0 w 10493375"/>
              <a:gd name="connsiteY8" fmla="*/ 398997 h 1671103"/>
              <a:gd name="connsiteX0" fmla="*/ 0 w 10493375"/>
              <a:gd name="connsiteY0" fmla="*/ 402532 h 1674638"/>
              <a:gd name="connsiteX1" fmla="*/ 421222 w 10493375"/>
              <a:gd name="connsiteY1" fmla="*/ 3535 h 1674638"/>
              <a:gd name="connsiteX2" fmla="*/ 8906928 w 10493375"/>
              <a:gd name="connsiteY2" fmla="*/ 3535 h 1674638"/>
              <a:gd name="connsiteX3" fmla="*/ 9531350 w 10493375"/>
              <a:gd name="connsiteY3" fmla="*/ 256482 h 1674638"/>
              <a:gd name="connsiteX4" fmla="*/ 10493375 w 10493375"/>
              <a:gd name="connsiteY4" fmla="*/ 1395238 h 1674638"/>
              <a:gd name="connsiteX5" fmla="*/ 10215028 w 10493375"/>
              <a:gd name="connsiteY5" fmla="*/ 1673585 h 1674638"/>
              <a:gd name="connsiteX6" fmla="*/ 278347 w 10493375"/>
              <a:gd name="connsiteY6" fmla="*/ 1673585 h 1674638"/>
              <a:gd name="connsiteX7" fmla="*/ 3175 w 10493375"/>
              <a:gd name="connsiteY7" fmla="*/ 1674638 h 1674638"/>
              <a:gd name="connsiteX8" fmla="*/ 0 w 10493375"/>
              <a:gd name="connsiteY8" fmla="*/ 402532 h 1674638"/>
              <a:gd name="connsiteX0" fmla="*/ 0 w 10493375"/>
              <a:gd name="connsiteY0" fmla="*/ 401185 h 1673291"/>
              <a:gd name="connsiteX1" fmla="*/ 421222 w 10493375"/>
              <a:gd name="connsiteY1" fmla="*/ 2188 h 1673291"/>
              <a:gd name="connsiteX2" fmla="*/ 8906928 w 10493375"/>
              <a:gd name="connsiteY2" fmla="*/ 2188 h 1673291"/>
              <a:gd name="connsiteX3" fmla="*/ 9531350 w 10493375"/>
              <a:gd name="connsiteY3" fmla="*/ 255135 h 1673291"/>
              <a:gd name="connsiteX4" fmla="*/ 10493375 w 10493375"/>
              <a:gd name="connsiteY4" fmla="*/ 1393891 h 1673291"/>
              <a:gd name="connsiteX5" fmla="*/ 10215028 w 10493375"/>
              <a:gd name="connsiteY5" fmla="*/ 1672238 h 1673291"/>
              <a:gd name="connsiteX6" fmla="*/ 278347 w 10493375"/>
              <a:gd name="connsiteY6" fmla="*/ 1672238 h 1673291"/>
              <a:gd name="connsiteX7" fmla="*/ 3175 w 10493375"/>
              <a:gd name="connsiteY7" fmla="*/ 1673291 h 1673291"/>
              <a:gd name="connsiteX8" fmla="*/ 0 w 10493375"/>
              <a:gd name="connsiteY8" fmla="*/ 401185 h 1673291"/>
              <a:gd name="connsiteX0" fmla="*/ 0 w 10262467"/>
              <a:gd name="connsiteY0" fmla="*/ 401185 h 1673291"/>
              <a:gd name="connsiteX1" fmla="*/ 421222 w 10262467"/>
              <a:gd name="connsiteY1" fmla="*/ 2188 h 1673291"/>
              <a:gd name="connsiteX2" fmla="*/ 8906928 w 10262467"/>
              <a:gd name="connsiteY2" fmla="*/ 2188 h 1673291"/>
              <a:gd name="connsiteX3" fmla="*/ 9531350 w 10262467"/>
              <a:gd name="connsiteY3" fmla="*/ 255135 h 1673291"/>
              <a:gd name="connsiteX4" fmla="*/ 10099675 w 10262467"/>
              <a:gd name="connsiteY4" fmla="*/ 1368491 h 1673291"/>
              <a:gd name="connsiteX5" fmla="*/ 10215028 w 10262467"/>
              <a:gd name="connsiteY5" fmla="*/ 1672238 h 1673291"/>
              <a:gd name="connsiteX6" fmla="*/ 278347 w 10262467"/>
              <a:gd name="connsiteY6" fmla="*/ 1672238 h 1673291"/>
              <a:gd name="connsiteX7" fmla="*/ 3175 w 10262467"/>
              <a:gd name="connsiteY7" fmla="*/ 1673291 h 1673291"/>
              <a:gd name="connsiteX8" fmla="*/ 0 w 10262467"/>
              <a:gd name="connsiteY8" fmla="*/ 401185 h 1673291"/>
              <a:gd name="connsiteX0" fmla="*/ 0 w 10509448"/>
              <a:gd name="connsiteY0" fmla="*/ 401185 h 1675413"/>
              <a:gd name="connsiteX1" fmla="*/ 421222 w 10509448"/>
              <a:gd name="connsiteY1" fmla="*/ 2188 h 1675413"/>
              <a:gd name="connsiteX2" fmla="*/ 8906928 w 10509448"/>
              <a:gd name="connsiteY2" fmla="*/ 2188 h 1675413"/>
              <a:gd name="connsiteX3" fmla="*/ 9531350 w 10509448"/>
              <a:gd name="connsiteY3" fmla="*/ 255135 h 1675413"/>
              <a:gd name="connsiteX4" fmla="*/ 10099675 w 10509448"/>
              <a:gd name="connsiteY4" fmla="*/ 1368491 h 1675413"/>
              <a:gd name="connsiteX5" fmla="*/ 10481728 w 10509448"/>
              <a:gd name="connsiteY5" fmla="*/ 1675413 h 1675413"/>
              <a:gd name="connsiteX6" fmla="*/ 278347 w 10509448"/>
              <a:gd name="connsiteY6" fmla="*/ 1672238 h 1675413"/>
              <a:gd name="connsiteX7" fmla="*/ 3175 w 10509448"/>
              <a:gd name="connsiteY7" fmla="*/ 1673291 h 1675413"/>
              <a:gd name="connsiteX8" fmla="*/ 0 w 10509448"/>
              <a:gd name="connsiteY8" fmla="*/ 401185 h 1675413"/>
              <a:gd name="connsiteX0" fmla="*/ 0 w 10481728"/>
              <a:gd name="connsiteY0" fmla="*/ 401185 h 1675413"/>
              <a:gd name="connsiteX1" fmla="*/ 421222 w 10481728"/>
              <a:gd name="connsiteY1" fmla="*/ 2188 h 1675413"/>
              <a:gd name="connsiteX2" fmla="*/ 8906928 w 10481728"/>
              <a:gd name="connsiteY2" fmla="*/ 2188 h 1675413"/>
              <a:gd name="connsiteX3" fmla="*/ 9531350 w 10481728"/>
              <a:gd name="connsiteY3" fmla="*/ 255135 h 1675413"/>
              <a:gd name="connsiteX4" fmla="*/ 10099675 w 10481728"/>
              <a:gd name="connsiteY4" fmla="*/ 1368491 h 1675413"/>
              <a:gd name="connsiteX5" fmla="*/ 10481728 w 10481728"/>
              <a:gd name="connsiteY5" fmla="*/ 1675413 h 1675413"/>
              <a:gd name="connsiteX6" fmla="*/ 278347 w 10481728"/>
              <a:gd name="connsiteY6" fmla="*/ 1672238 h 1675413"/>
              <a:gd name="connsiteX7" fmla="*/ 3175 w 10481728"/>
              <a:gd name="connsiteY7" fmla="*/ 1673291 h 1675413"/>
              <a:gd name="connsiteX8" fmla="*/ 0 w 10481728"/>
              <a:gd name="connsiteY8" fmla="*/ 401185 h 1675413"/>
              <a:gd name="connsiteX0" fmla="*/ 0 w 10481728"/>
              <a:gd name="connsiteY0" fmla="*/ 401185 h 1675413"/>
              <a:gd name="connsiteX1" fmla="*/ 421222 w 10481728"/>
              <a:gd name="connsiteY1" fmla="*/ 2188 h 1675413"/>
              <a:gd name="connsiteX2" fmla="*/ 8906928 w 10481728"/>
              <a:gd name="connsiteY2" fmla="*/ 2188 h 1675413"/>
              <a:gd name="connsiteX3" fmla="*/ 9531350 w 10481728"/>
              <a:gd name="connsiteY3" fmla="*/ 255135 h 1675413"/>
              <a:gd name="connsiteX4" fmla="*/ 10099675 w 10481728"/>
              <a:gd name="connsiteY4" fmla="*/ 1368491 h 1675413"/>
              <a:gd name="connsiteX5" fmla="*/ 10481728 w 10481728"/>
              <a:gd name="connsiteY5" fmla="*/ 1675413 h 1675413"/>
              <a:gd name="connsiteX6" fmla="*/ 278347 w 10481728"/>
              <a:gd name="connsiteY6" fmla="*/ 1672238 h 1675413"/>
              <a:gd name="connsiteX7" fmla="*/ 3175 w 10481728"/>
              <a:gd name="connsiteY7" fmla="*/ 1673291 h 1675413"/>
              <a:gd name="connsiteX8" fmla="*/ 0 w 10481728"/>
              <a:gd name="connsiteY8" fmla="*/ 401185 h 1675413"/>
              <a:gd name="connsiteX0" fmla="*/ 0 w 10481728"/>
              <a:gd name="connsiteY0" fmla="*/ 401711 h 1675939"/>
              <a:gd name="connsiteX1" fmla="*/ 421222 w 10481728"/>
              <a:gd name="connsiteY1" fmla="*/ 2714 h 1675939"/>
              <a:gd name="connsiteX2" fmla="*/ 8906928 w 10481728"/>
              <a:gd name="connsiteY2" fmla="*/ 2714 h 1675939"/>
              <a:gd name="connsiteX3" fmla="*/ 9531350 w 10481728"/>
              <a:gd name="connsiteY3" fmla="*/ 252486 h 1675939"/>
              <a:gd name="connsiteX4" fmla="*/ 10099675 w 10481728"/>
              <a:gd name="connsiteY4" fmla="*/ 1369017 h 1675939"/>
              <a:gd name="connsiteX5" fmla="*/ 10481728 w 10481728"/>
              <a:gd name="connsiteY5" fmla="*/ 1675939 h 1675939"/>
              <a:gd name="connsiteX6" fmla="*/ 278347 w 10481728"/>
              <a:gd name="connsiteY6" fmla="*/ 1672764 h 1675939"/>
              <a:gd name="connsiteX7" fmla="*/ 3175 w 10481728"/>
              <a:gd name="connsiteY7" fmla="*/ 1673817 h 1675939"/>
              <a:gd name="connsiteX8" fmla="*/ 0 w 10481728"/>
              <a:gd name="connsiteY8" fmla="*/ 401711 h 1675939"/>
              <a:gd name="connsiteX0" fmla="*/ 0 w 10481728"/>
              <a:gd name="connsiteY0" fmla="*/ 398997 h 1673225"/>
              <a:gd name="connsiteX1" fmla="*/ 421222 w 10481728"/>
              <a:gd name="connsiteY1" fmla="*/ 0 h 1673225"/>
              <a:gd name="connsiteX2" fmla="*/ 8906928 w 10481728"/>
              <a:gd name="connsiteY2" fmla="*/ 0 h 1673225"/>
              <a:gd name="connsiteX3" fmla="*/ 9531350 w 10481728"/>
              <a:gd name="connsiteY3" fmla="*/ 249772 h 1673225"/>
              <a:gd name="connsiteX4" fmla="*/ 10099675 w 10481728"/>
              <a:gd name="connsiteY4" fmla="*/ 1366303 h 1673225"/>
              <a:gd name="connsiteX5" fmla="*/ 10481728 w 10481728"/>
              <a:gd name="connsiteY5" fmla="*/ 1673225 h 1673225"/>
              <a:gd name="connsiteX6" fmla="*/ 278347 w 10481728"/>
              <a:gd name="connsiteY6" fmla="*/ 1670050 h 1673225"/>
              <a:gd name="connsiteX7" fmla="*/ 3175 w 10481728"/>
              <a:gd name="connsiteY7" fmla="*/ 1671103 h 1673225"/>
              <a:gd name="connsiteX8" fmla="*/ 0 w 10481728"/>
              <a:gd name="connsiteY8" fmla="*/ 398997 h 1673225"/>
              <a:gd name="connsiteX0" fmla="*/ 0 w 10481728"/>
              <a:gd name="connsiteY0" fmla="*/ 400006 h 1674234"/>
              <a:gd name="connsiteX1" fmla="*/ 421222 w 10481728"/>
              <a:gd name="connsiteY1" fmla="*/ 1009 h 1674234"/>
              <a:gd name="connsiteX2" fmla="*/ 8906928 w 10481728"/>
              <a:gd name="connsiteY2" fmla="*/ 1009 h 1674234"/>
              <a:gd name="connsiteX3" fmla="*/ 9531350 w 10481728"/>
              <a:gd name="connsiteY3" fmla="*/ 250781 h 1674234"/>
              <a:gd name="connsiteX4" fmla="*/ 10099675 w 10481728"/>
              <a:gd name="connsiteY4" fmla="*/ 1367312 h 1674234"/>
              <a:gd name="connsiteX5" fmla="*/ 10481728 w 10481728"/>
              <a:gd name="connsiteY5" fmla="*/ 1674234 h 1674234"/>
              <a:gd name="connsiteX6" fmla="*/ 278347 w 10481728"/>
              <a:gd name="connsiteY6" fmla="*/ 1671059 h 1674234"/>
              <a:gd name="connsiteX7" fmla="*/ 3175 w 10481728"/>
              <a:gd name="connsiteY7" fmla="*/ 1672112 h 1674234"/>
              <a:gd name="connsiteX8" fmla="*/ 0 w 10481728"/>
              <a:gd name="connsiteY8" fmla="*/ 400006 h 1674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81728" h="1674234">
                <a:moveTo>
                  <a:pt x="0" y="400006"/>
                </a:moveTo>
                <a:cubicBezTo>
                  <a:pt x="3175" y="173254"/>
                  <a:pt x="213520" y="1009"/>
                  <a:pt x="421222" y="1009"/>
                </a:cubicBezTo>
                <a:lnTo>
                  <a:pt x="8906928" y="1009"/>
                </a:lnTo>
                <a:cubicBezTo>
                  <a:pt x="9120980" y="4184"/>
                  <a:pt x="9359900" y="-42646"/>
                  <a:pt x="9531350" y="250781"/>
                </a:cubicBezTo>
                <a:lnTo>
                  <a:pt x="10099675" y="1367312"/>
                </a:lnTo>
                <a:cubicBezTo>
                  <a:pt x="10198100" y="1578189"/>
                  <a:pt x="10327480" y="1652009"/>
                  <a:pt x="10481728" y="1674234"/>
                </a:cubicBezTo>
                <a:lnTo>
                  <a:pt x="278347" y="1671059"/>
                </a:lnTo>
                <a:lnTo>
                  <a:pt x="3175" y="1672112"/>
                </a:lnTo>
                <a:cubicBezTo>
                  <a:pt x="2117" y="1335918"/>
                  <a:pt x="1058" y="736200"/>
                  <a:pt x="0" y="400006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lIns="144000" tIns="503999" anchor="b" anchorCtr="0"/>
          <a:lstStyle>
            <a:lvl1pPr marL="0" indent="0" algn="l">
              <a:lnSpc>
                <a:spcPts val="1300"/>
              </a:lnSpc>
              <a:spcAft>
                <a:spcPts val="0"/>
              </a:spcAft>
              <a:buNone/>
              <a:defRPr sz="1220" b="1" i="0" baseline="0">
                <a:solidFill>
                  <a:schemeClr val="tx1"/>
                </a:solidFill>
                <a:latin typeface="+mj-lt"/>
              </a:defRPr>
            </a:lvl1pPr>
            <a:lvl2pPr marL="180975" indent="0" algn="l">
              <a:buNone/>
              <a:defRPr sz="1220"/>
            </a:lvl2pPr>
            <a:lvl3pPr marL="361950" indent="0" algn="l">
              <a:buNone/>
              <a:defRPr sz="1220"/>
            </a:lvl3pPr>
            <a:lvl4pPr marL="542925" indent="0" algn="l">
              <a:buNone/>
              <a:defRPr sz="1220"/>
            </a:lvl4pPr>
            <a:lvl5pPr marL="714375" indent="0" algn="l">
              <a:buNone/>
              <a:defRPr sz="1220"/>
            </a:lvl5pPr>
          </a:lstStyle>
          <a:p>
            <a:pPr lvl="0"/>
            <a:r>
              <a:rPr lang="de-DE" dirty="0" err="1"/>
              <a:t>Labeltext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81E76F3-931E-F448-AE2D-5E00792DDC59}"/>
              </a:ext>
            </a:extLst>
          </p:cNvPr>
          <p:cNvSpPr txBox="1"/>
          <p:nvPr userDrawn="1"/>
        </p:nvSpPr>
        <p:spPr>
          <a:xfrm>
            <a:off x="4567428" y="-882396"/>
            <a:ext cx="0" cy="0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pPr marL="180975" indent="-180975" algn="l"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</a:pPr>
            <a:endParaRPr lang="de-DE" sz="1700" dirty="0"/>
          </a:p>
        </p:txBody>
      </p:sp>
      <p:sp>
        <p:nvSpPr>
          <p:cNvPr id="18" name="Textplatzhalter 20">
            <a:extLst>
              <a:ext uri="{FF2B5EF4-FFF2-40B4-BE49-F238E27FC236}">
                <a16:creationId xmlns:a16="http://schemas.microsoft.com/office/drawing/2014/main" id="{36CEB070-DE3D-3E4F-A29A-9605005A0B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7013" y="5635438"/>
            <a:ext cx="2450873" cy="292259"/>
          </a:xfrm>
        </p:spPr>
        <p:txBody>
          <a:bodyPr>
            <a:sp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Ort, Datum bearbeiten</a:t>
            </a: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B0EE2ACC-D9C5-294F-BC76-98EC7A45C9F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932772"/>
            <a:ext cx="8413403" cy="1105678"/>
          </a:xfrm>
          <a:prstGeom prst="rect">
            <a:avLst/>
          </a:prstGeom>
          <a:solidFill>
            <a:schemeClr val="accent1"/>
          </a:solidFill>
        </p:spPr>
        <p:txBody>
          <a:bodyPr wrap="none" lIns="216000" tIns="36000" rIns="216000" bIns="36000" anchor="t" anchorCtr="0">
            <a:spAutoFit/>
          </a:bodyPr>
          <a:lstStyle>
            <a:lvl1pPr algn="l" fontAlgn="t">
              <a:lnSpc>
                <a:spcPts val="7660"/>
              </a:lnSpc>
              <a:defRPr sz="7600" baseline="0"/>
            </a:lvl1pPr>
          </a:lstStyle>
          <a:p>
            <a:r>
              <a:rPr lang="de-DE" dirty="0" err="1"/>
              <a:t>titel</a:t>
            </a:r>
            <a:r>
              <a:rPr lang="de-DE" dirty="0"/>
              <a:t> bearbeiten</a:t>
            </a:r>
          </a:p>
        </p:txBody>
      </p:sp>
      <p:sp>
        <p:nvSpPr>
          <p:cNvPr id="20" name="Textplatzhalter 5">
            <a:extLst>
              <a:ext uri="{FF2B5EF4-FFF2-40B4-BE49-F238E27FC236}">
                <a16:creationId xmlns:a16="http://schemas.microsoft.com/office/drawing/2014/main" id="{DF645982-D6F4-D348-BE36-AA4BB7CC2B0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0" y="4144835"/>
            <a:ext cx="9489018" cy="1105678"/>
          </a:xfrm>
          <a:solidFill>
            <a:schemeClr val="accent1"/>
          </a:solidFill>
        </p:spPr>
        <p:txBody>
          <a:bodyPr wrap="none" lIns="216000" tIns="36000" rIns="216000" bIns="36000">
            <a:spAutoFit/>
          </a:bodyPr>
          <a:lstStyle>
            <a:lvl1pPr marL="0" indent="0" fontAlgn="t">
              <a:lnSpc>
                <a:spcPts val="7660"/>
              </a:lnSpc>
              <a:spcAft>
                <a:spcPts val="0"/>
              </a:spcAft>
              <a:buNone/>
              <a:defRPr sz="7600" b="1" i="0" cap="all" spc="20" baseline="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180975" indent="0">
              <a:buNone/>
              <a:defRPr sz="3800" b="1" i="0" cap="all" spc="20" baseline="0"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361950" indent="0">
              <a:buNone/>
              <a:defRPr sz="3800" b="1" i="0" cap="all" spc="20" baseline="0"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542925" indent="0">
              <a:buNone/>
              <a:defRPr sz="3800" b="1" i="0" cap="all" spc="20" baseline="0"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 marL="714375" indent="0">
              <a:buNone/>
              <a:defRPr sz="3800" b="1" i="0" cap="all" spc="20" baseline="0"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de-DE" dirty="0"/>
              <a:t>2. Zeile bearbeiten</a:t>
            </a:r>
          </a:p>
        </p:txBody>
      </p:sp>
      <p:sp>
        <p:nvSpPr>
          <p:cNvPr id="22" name="Textplatzhalter 3">
            <a:extLst>
              <a:ext uri="{FF2B5EF4-FFF2-40B4-BE49-F238E27FC236}">
                <a16:creationId xmlns:a16="http://schemas.microsoft.com/office/drawing/2014/main" id="{4F6F4792-D880-CA41-A89F-220A0930928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2563541"/>
            <a:ext cx="2616303" cy="265260"/>
          </a:xfrm>
          <a:solidFill>
            <a:schemeClr val="bg1"/>
          </a:solidFill>
        </p:spPr>
        <p:txBody>
          <a:bodyPr wrap="none" lIns="216000" tIns="18000" rIns="216000" bIns="18000">
            <a:spAutoFit/>
          </a:bodyPr>
          <a:lstStyle>
            <a:lvl1pPr marL="0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tx1"/>
                </a:solidFill>
                <a:latin typeface="+mj-lt"/>
              </a:defRPr>
            </a:lvl1pPr>
            <a:lvl2pPr marL="18097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2pPr>
            <a:lvl3pPr marL="361950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3pPr>
            <a:lvl4pPr marL="54292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4pPr>
            <a:lvl5pPr marL="71437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 dirty="0"/>
              <a:t>Minititel </a:t>
            </a:r>
            <a:r>
              <a:rPr lang="de-DE" dirty="0" err="1"/>
              <a:t>bearbeiteN</a:t>
            </a:r>
            <a:endParaRPr lang="de-DE" dirty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49CD7426-1C4B-9648-B1AD-168CCE9F7E1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347999" y="0"/>
            <a:ext cx="2844000" cy="1371600"/>
          </a:xfr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683537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3" orient="horz" pos="1612" userDrawn="1">
          <p15:clr>
            <a:srgbClr val="FBAE40"/>
          </p15:clr>
        </p15:guide>
        <p15:guide id="14" orient="horz" pos="354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einstieg Primärfarb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581E76F3-931E-F448-AE2D-5E00792DDC59}"/>
              </a:ext>
            </a:extLst>
          </p:cNvPr>
          <p:cNvSpPr txBox="1"/>
          <p:nvPr userDrawn="1"/>
        </p:nvSpPr>
        <p:spPr>
          <a:xfrm>
            <a:off x="4567428" y="-882396"/>
            <a:ext cx="0" cy="0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pPr marL="180975" indent="-180975" algn="l"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</a:pPr>
            <a:endParaRPr lang="de-DE" sz="1700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385435BF-D28D-4C57-AC7C-2565E2DC95E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59050"/>
            <a:ext cx="6981921" cy="594000"/>
          </a:xfrm>
          <a:prstGeom prst="rect">
            <a:avLst/>
          </a:prstGeom>
          <a:solidFill>
            <a:schemeClr val="bg1"/>
          </a:solidFill>
        </p:spPr>
        <p:txBody>
          <a:bodyPr wrap="none" lIns="216000" tIns="36000" rIns="216000" bIns="36000" anchor="t" anchorCtr="0">
            <a:spAutoFit/>
          </a:bodyPr>
          <a:lstStyle>
            <a:lvl1pPr algn="l" fontAlgn="t">
              <a:lnSpc>
                <a:spcPts val="3860"/>
              </a:lnSpc>
              <a:defRPr sz="3800"/>
            </a:lvl1pPr>
          </a:lstStyle>
          <a:p>
            <a:r>
              <a:rPr lang="de-DE" dirty="0"/>
              <a:t>Kapiteleinstieg bearbeiten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5BC4717-0598-4F45-90AD-E27B62B2A00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0" y="3217074"/>
            <a:ext cx="4990992" cy="594000"/>
          </a:xfrm>
          <a:solidFill>
            <a:schemeClr val="bg1"/>
          </a:solidFill>
        </p:spPr>
        <p:txBody>
          <a:bodyPr wrap="none" lIns="216000" tIns="36000" rIns="216000" bIns="36000">
            <a:spAutoFit/>
          </a:bodyPr>
          <a:lstStyle>
            <a:lvl1pPr marL="0" indent="0" fontAlgn="t">
              <a:lnSpc>
                <a:spcPts val="3860"/>
              </a:lnSpc>
              <a:spcAft>
                <a:spcPts val="0"/>
              </a:spcAft>
              <a:buNone/>
              <a:defRPr sz="3800" b="1" i="0" cap="all" spc="20" baseline="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180975" indent="0">
              <a:buNone/>
              <a:defRPr sz="3800" b="1" i="0" cap="all" spc="20" baseline="0"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361950" indent="0">
              <a:buNone/>
              <a:defRPr sz="3800" b="1" i="0" cap="all" spc="20" baseline="0"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542925" indent="0">
              <a:buNone/>
              <a:defRPr sz="3800" b="1" i="0" cap="all" spc="20" baseline="0"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 marL="714375" indent="0">
              <a:buNone/>
              <a:defRPr sz="3800" b="1" i="0" cap="all" spc="20" baseline="0"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de-DE" dirty="0"/>
              <a:t>2. ZEILE bearbeiten</a:t>
            </a: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D030D1CA-66D5-0D44-99D4-89C1D57241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7486" y="0"/>
            <a:ext cx="1968361" cy="1759900"/>
          </a:xfrm>
          <a:noFill/>
        </p:spPr>
        <p:txBody>
          <a:bodyPr wrap="none" lIns="93600" tIns="18000" rIns="93600" bIns="18000">
            <a:spAutoFit/>
          </a:bodyPr>
          <a:lstStyle>
            <a:lvl1pPr marL="0" indent="0" fontAlgn="t">
              <a:lnSpc>
                <a:spcPts val="12800"/>
              </a:lnSpc>
              <a:spcAft>
                <a:spcPts val="0"/>
              </a:spcAft>
              <a:buNone/>
              <a:defRPr lang="de-DE" sz="12800" b="1" i="0" kern="1200" baseline="0" dirty="0">
                <a:solidFill>
                  <a:schemeClr val="bg1"/>
                </a:solidFill>
                <a:latin typeface="Source Serif Pro" charset="0"/>
                <a:ea typeface="Source Serif Pro" charset="0"/>
                <a:cs typeface="Source Serif Pro" charset="0"/>
              </a:defRPr>
            </a:lvl1pPr>
            <a:lvl2pPr marL="18097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2pPr>
            <a:lvl3pPr marL="361950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3pPr>
            <a:lvl4pPr marL="54292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4pPr>
            <a:lvl5pPr marL="71437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0411205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3" orient="horz" pos="1612" userDrawn="1">
          <p15:clr>
            <a:srgbClr val="FBAE40"/>
          </p15:clr>
        </p15:guide>
        <p15:guide id="15" orient="horz" pos="2446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einstieg Primärfarbe mit Zusatzinf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581E76F3-931E-F448-AE2D-5E00792DDC59}"/>
              </a:ext>
            </a:extLst>
          </p:cNvPr>
          <p:cNvSpPr txBox="1"/>
          <p:nvPr userDrawn="1"/>
        </p:nvSpPr>
        <p:spPr>
          <a:xfrm>
            <a:off x="4567428" y="-882396"/>
            <a:ext cx="0" cy="0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pPr marL="180975" indent="-180975" algn="l"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</a:pPr>
            <a:endParaRPr lang="de-DE" sz="1700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385435BF-D28D-4C57-AC7C-2565E2DC95E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59050"/>
            <a:ext cx="4201673" cy="594000"/>
          </a:xfrm>
          <a:prstGeom prst="rect">
            <a:avLst/>
          </a:prstGeom>
          <a:solidFill>
            <a:schemeClr val="bg1"/>
          </a:solidFill>
        </p:spPr>
        <p:txBody>
          <a:bodyPr wrap="none" lIns="216000" tIns="36000" rIns="216000" bIns="36000" anchor="t" anchorCtr="0">
            <a:spAutoFit/>
          </a:bodyPr>
          <a:lstStyle>
            <a:lvl1pPr marL="0" marR="0" indent="0" algn="l" defTabSz="914400" rtl="0" eaLnBrk="1" fontAlgn="t" latinLnBrk="0" hangingPunct="1">
              <a:lnSpc>
                <a:spcPts val="38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/>
            </a:lvl1pPr>
          </a:lstStyle>
          <a:p>
            <a:r>
              <a:rPr lang="de-DE" dirty="0"/>
              <a:t>Kapiteleinstieg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5BC4717-0598-4F45-90AD-E27B62B2A00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0" y="3217074"/>
            <a:ext cx="4990992" cy="594000"/>
          </a:xfrm>
          <a:solidFill>
            <a:schemeClr val="bg1"/>
          </a:solidFill>
        </p:spPr>
        <p:txBody>
          <a:bodyPr wrap="none" lIns="216000" tIns="36000" rIns="216000" bIns="36000">
            <a:spAutoFit/>
          </a:bodyPr>
          <a:lstStyle>
            <a:lvl1pPr marL="0" indent="0" fontAlgn="t">
              <a:lnSpc>
                <a:spcPts val="3860"/>
              </a:lnSpc>
              <a:spcAft>
                <a:spcPts val="0"/>
              </a:spcAft>
              <a:buNone/>
              <a:defRPr sz="3800" b="1" i="0" cap="all" spc="20" baseline="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180975" indent="0">
              <a:buNone/>
              <a:defRPr sz="3800" b="1" i="0" cap="all" spc="20" baseline="0"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361950" indent="0">
              <a:buNone/>
              <a:defRPr sz="3800" b="1" i="0" cap="all" spc="20" baseline="0"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542925" indent="0">
              <a:buNone/>
              <a:defRPr sz="3800" b="1" i="0" cap="all" spc="20" baseline="0"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 marL="714375" indent="0">
              <a:buNone/>
              <a:defRPr sz="3800" b="1" i="0" cap="all" spc="20" baseline="0"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de-DE" dirty="0"/>
              <a:t>2. ZEILE bearbeiten</a:t>
            </a: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D030D1CA-66D5-0D44-99D4-89C1D57241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7486" y="0"/>
            <a:ext cx="1968361" cy="1759900"/>
          </a:xfrm>
          <a:noFill/>
        </p:spPr>
        <p:txBody>
          <a:bodyPr wrap="none" lIns="93600" tIns="18000" rIns="93600" bIns="18000">
            <a:spAutoFit/>
          </a:bodyPr>
          <a:lstStyle>
            <a:lvl1pPr marL="0" indent="0" fontAlgn="t">
              <a:lnSpc>
                <a:spcPts val="12800"/>
              </a:lnSpc>
              <a:spcAft>
                <a:spcPts val="0"/>
              </a:spcAft>
              <a:buNone/>
              <a:defRPr lang="de-DE" sz="12800" b="1" i="0" kern="1200" baseline="0" dirty="0">
                <a:solidFill>
                  <a:schemeClr val="bg1"/>
                </a:solidFill>
                <a:latin typeface="Source Serif Pro" charset="0"/>
                <a:ea typeface="Source Serif Pro" charset="0"/>
                <a:cs typeface="Source Serif Pro" charset="0"/>
              </a:defRPr>
            </a:lvl1pPr>
            <a:lvl2pPr marL="18097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2pPr>
            <a:lvl3pPr marL="361950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3pPr>
            <a:lvl4pPr marL="54292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4pPr>
            <a:lvl5pPr marL="71437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 dirty="0"/>
              <a:t>01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76077B5-74B1-2F41-8145-A1A4E650921D}"/>
              </a:ext>
            </a:extLst>
          </p:cNvPr>
          <p:cNvSpPr/>
          <p:nvPr userDrawn="1"/>
        </p:nvSpPr>
        <p:spPr>
          <a:xfrm rot="-240000">
            <a:off x="6103513" y="1529134"/>
            <a:ext cx="6310622" cy="46557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F94473D9-48C7-564E-80AB-80B749B9B57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048669" y="2384425"/>
            <a:ext cx="3819525" cy="3590925"/>
          </a:xfrm>
        </p:spPr>
        <p:txBody>
          <a:bodyPr>
            <a:noAutofit/>
          </a:bodyPr>
          <a:lstStyle>
            <a:lvl1pPr>
              <a:buClr>
                <a:schemeClr val="accent5"/>
              </a:buClr>
              <a:buSzPct val="120000"/>
              <a:defRPr sz="1700"/>
            </a:lvl1pPr>
            <a:lvl2pPr>
              <a:buClr>
                <a:schemeClr val="accent5"/>
              </a:buClr>
              <a:buSzPct val="120000"/>
              <a:defRPr sz="1700"/>
            </a:lvl2pPr>
            <a:lvl3pPr>
              <a:buClr>
                <a:schemeClr val="accent5"/>
              </a:buClr>
              <a:buSzPct val="120000"/>
              <a:defRPr sz="1700"/>
            </a:lvl3pPr>
            <a:lvl4pPr>
              <a:buClr>
                <a:schemeClr val="accent5"/>
              </a:buClr>
              <a:buSzPct val="120000"/>
              <a:defRPr sz="1700"/>
            </a:lvl4pPr>
            <a:lvl5pPr>
              <a:buClr>
                <a:schemeClr val="accent5"/>
              </a:buClr>
              <a:buSzPct val="120000"/>
              <a:defRPr sz="1700"/>
            </a:lvl5pPr>
          </a:lstStyle>
          <a:p>
            <a:pPr lvl="0"/>
            <a:r>
              <a:rPr lang="de-DE" dirty="0"/>
              <a:t>Aufzählung oder Fließtext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3469EDBC-A364-9A45-BE1D-0C5F095B15E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042150" y="1904037"/>
            <a:ext cx="2378730" cy="265260"/>
          </a:xfrm>
          <a:solidFill>
            <a:schemeClr val="tx1"/>
          </a:solidFill>
        </p:spPr>
        <p:txBody>
          <a:bodyPr wrap="none" lIns="93600" tIns="18000" rIns="93600" bIns="18000">
            <a:spAutoFit/>
          </a:bodyPr>
          <a:lstStyle>
            <a:lvl1pPr marL="0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1pPr>
            <a:lvl2pPr marL="18097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2pPr>
            <a:lvl3pPr marL="361950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3pPr>
            <a:lvl4pPr marL="54292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4pPr>
            <a:lvl5pPr marL="71437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 dirty="0"/>
              <a:t>Minititel </a:t>
            </a:r>
            <a:r>
              <a:rPr lang="de-DE" dirty="0" err="1"/>
              <a:t>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089867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3" orient="horz" pos="1612" userDrawn="1">
          <p15:clr>
            <a:srgbClr val="FBAE40"/>
          </p15:clr>
        </p15:guide>
        <p15:guide id="14" orient="horz" pos="2446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einstieg Grau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581E76F3-931E-F448-AE2D-5E00792DDC59}"/>
              </a:ext>
            </a:extLst>
          </p:cNvPr>
          <p:cNvSpPr txBox="1"/>
          <p:nvPr userDrawn="1"/>
        </p:nvSpPr>
        <p:spPr>
          <a:xfrm>
            <a:off x="4567428" y="-882396"/>
            <a:ext cx="0" cy="0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pPr marL="180975" indent="-180975" algn="l"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</a:pPr>
            <a:endParaRPr lang="de-DE" sz="1700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385435BF-D28D-4C57-AC7C-2565E2DC95E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59050"/>
            <a:ext cx="6981921" cy="594000"/>
          </a:xfrm>
          <a:prstGeom prst="rect">
            <a:avLst/>
          </a:prstGeom>
          <a:solidFill>
            <a:schemeClr val="accent1"/>
          </a:solidFill>
        </p:spPr>
        <p:txBody>
          <a:bodyPr wrap="none" lIns="216000" tIns="36000" rIns="216000" bIns="36000" anchor="t" anchorCtr="0">
            <a:spAutoFit/>
          </a:bodyPr>
          <a:lstStyle>
            <a:lvl1pPr marL="0" marR="0" indent="0" algn="l" defTabSz="914400" rtl="0" eaLnBrk="1" fontAlgn="t" latinLnBrk="0" hangingPunct="1">
              <a:lnSpc>
                <a:spcPts val="38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/>
            </a:lvl1pPr>
          </a:lstStyle>
          <a:p>
            <a:r>
              <a:rPr lang="de-DE" dirty="0"/>
              <a:t>Kapiteleinstieg bearbeiten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5BC4717-0598-4F45-90AD-E27B62B2A00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0" y="3217074"/>
            <a:ext cx="4990992" cy="594000"/>
          </a:xfrm>
          <a:solidFill>
            <a:schemeClr val="accent1"/>
          </a:solidFill>
        </p:spPr>
        <p:txBody>
          <a:bodyPr wrap="none" lIns="216000" tIns="36000" rIns="216000" bIns="36000">
            <a:spAutoFit/>
          </a:bodyPr>
          <a:lstStyle>
            <a:lvl1pPr marL="0" indent="0" fontAlgn="t">
              <a:lnSpc>
                <a:spcPts val="3860"/>
              </a:lnSpc>
              <a:spcAft>
                <a:spcPts val="0"/>
              </a:spcAft>
              <a:buNone/>
              <a:defRPr sz="3800" b="1" i="0" cap="all" spc="20" baseline="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180975" indent="0">
              <a:buNone/>
              <a:defRPr sz="3800" b="1" i="0" cap="all" spc="20" baseline="0"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361950" indent="0">
              <a:buNone/>
              <a:defRPr sz="3800" b="1" i="0" cap="all" spc="20" baseline="0"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542925" indent="0">
              <a:buNone/>
              <a:defRPr sz="3800" b="1" i="0" cap="all" spc="20" baseline="0"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 marL="714375" indent="0">
              <a:buNone/>
              <a:defRPr sz="3800" b="1" i="0" cap="all" spc="20" baseline="0"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de-DE" dirty="0"/>
              <a:t>2. ZEILE bearbeiten</a:t>
            </a: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D030D1CA-66D5-0D44-99D4-89C1D57241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7486" y="0"/>
            <a:ext cx="1968361" cy="1759900"/>
          </a:xfrm>
          <a:noFill/>
        </p:spPr>
        <p:txBody>
          <a:bodyPr wrap="none" lIns="93600" tIns="18000" rIns="93600" bIns="18000">
            <a:spAutoFit/>
          </a:bodyPr>
          <a:lstStyle>
            <a:lvl1pPr marL="0" indent="0" fontAlgn="t">
              <a:lnSpc>
                <a:spcPts val="12800"/>
              </a:lnSpc>
              <a:spcAft>
                <a:spcPts val="0"/>
              </a:spcAft>
              <a:buNone/>
              <a:defRPr lang="de-DE" sz="12800" b="1" i="0" kern="1200" baseline="0" dirty="0">
                <a:solidFill>
                  <a:schemeClr val="bg1"/>
                </a:solidFill>
                <a:latin typeface="Source Serif Pro" charset="0"/>
                <a:ea typeface="Source Serif Pro" charset="0"/>
                <a:cs typeface="Source Serif Pro" charset="0"/>
              </a:defRPr>
            </a:lvl1pPr>
            <a:lvl2pPr marL="18097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2pPr>
            <a:lvl3pPr marL="361950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3pPr>
            <a:lvl4pPr marL="54292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4pPr>
            <a:lvl5pPr marL="714375" indent="0" fontAlgn="t">
              <a:lnSpc>
                <a:spcPts val="1740"/>
              </a:lnSpc>
              <a:spcAft>
                <a:spcPts val="0"/>
              </a:spcAft>
              <a:buNone/>
              <a:defRPr cap="all" spc="-2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9012757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3" orient="horz" pos="1612" userDrawn="1">
          <p15:clr>
            <a:srgbClr val="FBAE40"/>
          </p15:clr>
        </p15:guide>
        <p15:guide id="14" orient="horz" pos="2446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nner Basic 2z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winkliges Dreieck 6">
            <a:extLst>
              <a:ext uri="{FF2B5EF4-FFF2-40B4-BE49-F238E27FC236}">
                <a16:creationId xmlns:a16="http://schemas.microsoft.com/office/drawing/2014/main" id="{C78F12D4-CCFC-C24B-A63A-1C7D592AAA82}"/>
              </a:ext>
            </a:extLst>
          </p:cNvPr>
          <p:cNvSpPr/>
          <p:nvPr userDrawn="1"/>
        </p:nvSpPr>
        <p:spPr>
          <a:xfrm rot="13500000">
            <a:off x="6440705" y="1272118"/>
            <a:ext cx="4341010" cy="434101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A7FB39C-6163-1546-8B5D-8A3C5157833C}"/>
              </a:ext>
            </a:extLst>
          </p:cNvPr>
          <p:cNvSpPr txBox="1"/>
          <p:nvPr userDrawn="1"/>
        </p:nvSpPr>
        <p:spPr>
          <a:xfrm>
            <a:off x="227013" y="92075"/>
            <a:ext cx="7777162" cy="6670675"/>
          </a:xfrm>
          <a:prstGeom prst="rect">
            <a:avLst/>
          </a:prstGeom>
          <a:noFill/>
        </p:spPr>
        <p:txBody>
          <a:bodyPr wrap="square" lIns="36000" rtlCol="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de-DE" sz="16000" dirty="0">
                <a:solidFill>
                  <a:schemeClr val="bg1"/>
                </a:solidFill>
              </a:rPr>
              <a:t>Basic</a:t>
            </a:r>
            <a:br>
              <a:rPr lang="de-DE" sz="16000" dirty="0">
                <a:solidFill>
                  <a:schemeClr val="bg1"/>
                </a:solidFill>
              </a:rPr>
            </a:br>
            <a:r>
              <a:rPr lang="de-DE" sz="16000" dirty="0">
                <a:solidFill>
                  <a:schemeClr val="bg1"/>
                </a:solidFill>
              </a:rPr>
              <a:t>Text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2BC5C4B-7785-BF4A-94C7-F5F25E823FBD}"/>
              </a:ext>
            </a:extLst>
          </p:cNvPr>
          <p:cNvSpPr txBox="1"/>
          <p:nvPr userDrawn="1"/>
        </p:nvSpPr>
        <p:spPr>
          <a:xfrm>
            <a:off x="9561124" y="5714135"/>
            <a:ext cx="2318905" cy="923330"/>
          </a:xfrm>
          <a:prstGeom prst="rect">
            <a:avLst/>
          </a:prstGeom>
          <a:noFill/>
        </p:spPr>
        <p:txBody>
          <a:bodyPr wrap="square" lIns="36000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Folie dient nur Sortierungszwecken – nicht zur </a:t>
            </a:r>
            <a:r>
              <a:rPr lang="de-DE" dirty="0" err="1">
                <a:solidFill>
                  <a:schemeClr val="bg1"/>
                </a:solidFill>
              </a:rPr>
              <a:t>Verwenung</a:t>
            </a:r>
            <a:r>
              <a:rPr lang="de-DE" dirty="0">
                <a:solidFill>
                  <a:schemeClr val="bg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328003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2AC76B1-7980-4864-8FC9-8A9F4B8990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913" y="1520825"/>
            <a:ext cx="11306175" cy="48958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513A553-9EB1-4982-92B2-BEA3E8BDE2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7028" y="6667836"/>
            <a:ext cx="468000" cy="13542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D67F9C40-D2DD-1441-80A2-6756AC3A0FAA}" type="datetime1">
              <a:rPr lang="de-DE" smtClean="0"/>
              <a:t>26.10.2021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30383BC-8FD2-417D-82A3-7E497844D6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5977" y="6667837"/>
            <a:ext cx="10474325" cy="13542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de-DE"/>
              <a:t>Fußzeile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6D05C26-BF44-4D12-A7EE-C57CB14E66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59840" y="6667836"/>
            <a:ext cx="415290" cy="13542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800" b="1">
                <a:solidFill>
                  <a:schemeClr val="tx1"/>
                </a:solidFill>
              </a:defRPr>
            </a:lvl1pPr>
          </a:lstStyle>
          <a:p>
            <a:fld id="{19C38A61-2AC7-4B0E-B80F-DDADD701BB40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9EE7336-F60A-4641-B68B-9F42F9B10258}"/>
              </a:ext>
            </a:extLst>
          </p:cNvPr>
          <p:cNvSpPr txBox="1"/>
          <p:nvPr userDrawn="1"/>
        </p:nvSpPr>
        <p:spPr>
          <a:xfrm>
            <a:off x="2383604" y="-179798"/>
            <a:ext cx="0" cy="0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pPr marL="180975" indent="-180975" algn="l"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</a:pPr>
            <a:endParaRPr lang="de-DE" sz="17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1267628-E454-B04F-8EAC-A3F30A3F3A1D}"/>
              </a:ext>
            </a:extLst>
          </p:cNvPr>
          <p:cNvSpPr txBox="1"/>
          <p:nvPr userDrawn="1"/>
        </p:nvSpPr>
        <p:spPr>
          <a:xfrm>
            <a:off x="6303196" y="-46234"/>
            <a:ext cx="0" cy="0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pPr marL="180975" indent="-180975" algn="l"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</a:pPr>
            <a:endParaRPr lang="de-DE" sz="1700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4959EDCE-3677-9943-877A-7A7D118E8A3E}"/>
              </a:ext>
            </a:extLst>
          </p:cNvPr>
          <p:cNvSpPr txBox="1"/>
          <p:nvPr userDrawn="1"/>
        </p:nvSpPr>
        <p:spPr>
          <a:xfrm>
            <a:off x="6739847" y="-184935"/>
            <a:ext cx="0" cy="0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pPr marL="180975" indent="-180975" algn="l"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</a:pPr>
            <a:endParaRPr lang="de-DE" sz="1700" dirty="0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C117D4B-D7F6-5240-A714-2DFE2DE97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91" y="342783"/>
            <a:ext cx="6148052" cy="458484"/>
          </a:xfrm>
          <a:prstGeom prst="rect">
            <a:avLst/>
          </a:prstGeom>
          <a:solidFill>
            <a:schemeClr val="accent1"/>
          </a:solidFill>
        </p:spPr>
        <p:txBody>
          <a:bodyPr wrap="none" lIns="115200" tIns="36000" rIns="115200" bIns="18000">
            <a:spAutoFit/>
          </a:bodyPr>
          <a:lstStyle/>
          <a:p>
            <a:pPr marL="0" lvl="0" indent="0" fontAlgn="t">
              <a:lnSpc>
                <a:spcPts val="3000"/>
              </a:lnSpc>
              <a:tabLst/>
            </a:pPr>
            <a:r>
              <a:rPr lang="de-DE" dirty="0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7EA5876-469A-D345-A1E4-0A073FABFF9C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6"/>
              </a:ext>
            </a:extLst>
          </a:blip>
          <a:srcRect/>
          <a:stretch/>
        </p:blipFill>
        <p:spPr>
          <a:xfrm>
            <a:off x="9929232" y="0"/>
            <a:ext cx="2169531" cy="104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07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5" r:id="rId1"/>
    <p:sldLayoutId id="2147484002" r:id="rId2"/>
    <p:sldLayoutId id="2147484033" r:id="rId3"/>
    <p:sldLayoutId id="2147484034" r:id="rId4"/>
    <p:sldLayoutId id="2147484030" r:id="rId5"/>
    <p:sldLayoutId id="2147484003" r:id="rId6"/>
    <p:sldLayoutId id="2147484028" r:id="rId7"/>
    <p:sldLayoutId id="2147484005" r:id="rId8"/>
    <p:sldLayoutId id="2147483978" r:id="rId9"/>
    <p:sldLayoutId id="2147483979" r:id="rId10"/>
    <p:sldLayoutId id="2147483980" r:id="rId11"/>
    <p:sldLayoutId id="2147483981" r:id="rId12"/>
    <p:sldLayoutId id="2147484010" r:id="rId13"/>
    <p:sldLayoutId id="2147484011" r:id="rId14"/>
    <p:sldLayoutId id="2147484042" r:id="rId15"/>
    <p:sldLayoutId id="2147484043" r:id="rId16"/>
    <p:sldLayoutId id="2147483975" r:id="rId17"/>
    <p:sldLayoutId id="2147484035" r:id="rId18"/>
    <p:sldLayoutId id="2147484036" r:id="rId19"/>
    <p:sldLayoutId id="2147484037" r:id="rId20"/>
    <p:sldLayoutId id="2147484038" r:id="rId21"/>
    <p:sldLayoutId id="2147484039" r:id="rId22"/>
    <p:sldLayoutId id="2147484044" r:id="rId23"/>
    <p:sldLayoutId id="2147484045" r:id="rId24"/>
    <p:sldLayoutId id="2147484029" r:id="rId25"/>
    <p:sldLayoutId id="2147483904" r:id="rId26"/>
    <p:sldLayoutId id="2147483992" r:id="rId27"/>
    <p:sldLayoutId id="2147483988" r:id="rId28"/>
    <p:sldLayoutId id="2147483989" r:id="rId29"/>
    <p:sldLayoutId id="2147483990" r:id="rId30"/>
    <p:sldLayoutId id="2147484040" r:id="rId31"/>
    <p:sldLayoutId id="2147484041" r:id="rId32"/>
    <p:sldLayoutId id="2147483893" r:id="rId3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de-DE" sz="3000" kern="1200" cap="all" spc="-20" baseline="0" smtClean="0">
          <a:solidFill>
            <a:schemeClr val="tx1"/>
          </a:solidFill>
          <a:latin typeface="Source Sans Pro Bold" panose="020B0703030503020204" pitchFamily="34" charset="0"/>
          <a:ea typeface="+mj-ea"/>
          <a:cs typeface="+mj-cs"/>
        </a:defRPr>
      </a:lvl1pPr>
    </p:titleStyle>
    <p:bodyStyle>
      <a:lvl1pPr marL="180975" indent="-180975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Tx/>
        <a:buSzPct val="120000"/>
        <a:buFont typeface="Symbol" pitchFamily="2" charset="2"/>
        <a:buChar char="-"/>
        <a:defRPr sz="17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61950" indent="-180975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Tx/>
        <a:buSzPct val="120000"/>
        <a:buFont typeface="Symbol" pitchFamily="2" charset="2"/>
        <a:buChar char="-"/>
        <a:defRPr sz="17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542925" indent="-180975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Tx/>
        <a:buSzPct val="120000"/>
        <a:buFont typeface="Symbol" pitchFamily="2" charset="2"/>
        <a:buChar char="-"/>
        <a:defRPr sz="17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14375" indent="-17145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Tx/>
        <a:buSzPct val="120000"/>
        <a:buFont typeface="Symbol" pitchFamily="2" charset="2"/>
        <a:buChar char="-"/>
        <a:defRPr sz="17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895350" indent="-180975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Tx/>
        <a:buSzPct val="100000"/>
        <a:buFont typeface="Symbol" pitchFamily="2" charset="2"/>
        <a:buChar char="-"/>
        <a:defRPr sz="17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8" pos="279" userDrawn="1">
          <p15:clr>
            <a:srgbClr val="81C4D7"/>
          </p15:clr>
        </p15:guide>
        <p15:guide id="41" orient="horz" pos="4260">
          <p15:clr>
            <a:srgbClr val="81C4D7"/>
          </p15:clr>
        </p15:guide>
        <p15:guide id="42" pos="3840">
          <p15:clr>
            <a:srgbClr val="81C4D7"/>
          </p15:clr>
        </p15:guide>
        <p15:guide id="43" orient="horz" pos="278" userDrawn="1">
          <p15:clr>
            <a:srgbClr val="81C4D7"/>
          </p15:clr>
        </p15:guide>
        <p15:guide id="45" orient="horz" pos="4042" userDrawn="1">
          <p15:clr>
            <a:srgbClr val="81C4D7"/>
          </p15:clr>
        </p15:guide>
        <p15:guide id="46" pos="7401" userDrawn="1">
          <p15:clr>
            <a:srgbClr val="81C4D7"/>
          </p15:clr>
        </p15:guide>
        <p15:guide id="50" pos="6811" userDrawn="1">
          <p15:clr>
            <a:srgbClr val="81C4D7"/>
          </p15:clr>
        </p15:guide>
        <p15:guide id="51" pos="6199" userDrawn="1">
          <p15:clr>
            <a:srgbClr val="81C4D7"/>
          </p15:clr>
        </p15:guide>
        <p15:guide id="52" pos="5609" userDrawn="1">
          <p15:clr>
            <a:srgbClr val="81C4D7"/>
          </p15:clr>
        </p15:guide>
        <p15:guide id="53" pos="5019" userDrawn="1">
          <p15:clr>
            <a:srgbClr val="81C4D7"/>
          </p15:clr>
        </p15:guide>
        <p15:guide id="54" pos="4430" userDrawn="1">
          <p15:clr>
            <a:srgbClr val="81C4D7"/>
          </p15:clr>
        </p15:guide>
        <p15:guide id="55" pos="3250" userDrawn="1">
          <p15:clr>
            <a:srgbClr val="81C4D7"/>
          </p15:clr>
        </p15:guide>
        <p15:guide id="56" pos="2661" userDrawn="1">
          <p15:clr>
            <a:srgbClr val="81C4D7"/>
          </p15:clr>
        </p15:guide>
        <p15:guide id="57" pos="2071" userDrawn="1">
          <p15:clr>
            <a:srgbClr val="81C4D7"/>
          </p15:clr>
        </p15:guide>
        <p15:guide id="58" pos="1459" userDrawn="1">
          <p15:clr>
            <a:srgbClr val="81C4D7"/>
          </p15:clr>
        </p15:guide>
        <p15:guide id="59" pos="869" userDrawn="1">
          <p15:clr>
            <a:srgbClr val="5ACBF0"/>
          </p15:clr>
        </p15:guide>
        <p15:guide id="60" pos="143" userDrawn="1">
          <p15:clr>
            <a:srgbClr val="F26B43"/>
          </p15:clr>
        </p15:guide>
        <p15:guide id="61" orient="horz" pos="1003" userDrawn="1">
          <p15:clr>
            <a:srgbClr val="F26B43"/>
          </p15:clr>
        </p15:guide>
        <p15:guide id="62" orient="horz" pos="958" userDrawn="1">
          <p15:clr>
            <a:srgbClr val="81C4D7"/>
          </p15:clr>
        </p15:guide>
        <p15:guide id="63" orient="horz" pos="436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74027801-0051-0343-8243-2F2837999B9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e-DE" dirty="0" smtClean="0"/>
              <a:t>Prof Dr Dave Rempel</a:t>
            </a:r>
          </a:p>
          <a:p>
            <a:r>
              <a:rPr lang="de-DE" dirty="0" smtClean="0"/>
              <a:t>Prof Dr Sameer Joshi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F3E98CF2-37B8-0F41-BD50-7B66BC25D8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26.10.2021</a:t>
            </a:r>
            <a:endParaRPr lang="de-DE" dirty="0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9E2C5054-B498-CE40-ACCB-30B58D45F5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932772"/>
            <a:ext cx="12478327" cy="1060153"/>
          </a:xfrm>
        </p:spPr>
        <p:txBody>
          <a:bodyPr/>
          <a:lstStyle/>
          <a:p>
            <a:r>
              <a:rPr lang="de-DE" dirty="0" smtClean="0"/>
              <a:t>Von der Idee- zu </a:t>
            </a:r>
            <a:r>
              <a:rPr lang="de-DE" dirty="0" err="1" smtClean="0"/>
              <a:t>finanzen</a:t>
            </a:r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3AF1BAC2-8DB7-4542-9B3F-541A845CB38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4144835"/>
            <a:ext cx="12443032" cy="1060153"/>
          </a:xfrm>
        </p:spPr>
        <p:txBody>
          <a:bodyPr/>
          <a:lstStyle/>
          <a:p>
            <a:r>
              <a:rPr lang="de-DE" dirty="0" smtClean="0"/>
              <a:t>Crowdfunding – Angels?</a:t>
            </a:r>
            <a:endParaRPr lang="de-DE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D10163AB-F91E-F84D-BB2C-170C9B5DE6B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2563541"/>
            <a:ext cx="2693247" cy="265260"/>
          </a:xfrm>
        </p:spPr>
        <p:txBody>
          <a:bodyPr/>
          <a:lstStyle/>
          <a:p>
            <a:r>
              <a:rPr lang="de-DE" dirty="0" smtClean="0"/>
              <a:t>Start-up Finanzieren</a:t>
            </a:r>
            <a:endParaRPr lang="de-DE" dirty="0"/>
          </a:p>
        </p:txBody>
      </p:sp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42E205E0-A495-FF40-B0D7-A3A81D349F7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/>
      </p:sp>
    </p:spTree>
    <p:extLst>
      <p:ext uri="{BB962C8B-B14F-4D97-AF65-F5344CB8AC3E}">
        <p14:creationId xmlns:p14="http://schemas.microsoft.com/office/powerpoint/2010/main" val="209062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CE4855C-579E-304A-988C-15847E9B3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7D0E9-A085-1F44-A74A-809F92B9DFA4}" type="datetime1">
              <a:rPr lang="de-DE" smtClean="0"/>
              <a:t>26.10.2021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9847490-075A-9541-B1AF-9CAA48C6E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45977" y="6722578"/>
            <a:ext cx="10474325" cy="135422"/>
          </a:xfrm>
        </p:spPr>
        <p:txBody>
          <a:bodyPr/>
          <a:lstStyle/>
          <a:p>
            <a:r>
              <a:rPr lang="de-DE"/>
              <a:t>Fußzeile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7A20A25-9561-8E48-8781-903695FCF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8A61-2AC7-4B0E-B80F-DDADD701BB40}" type="slidenum">
              <a:rPr lang="de-DE" smtClean="0"/>
              <a:pPr/>
              <a:t>10</a:t>
            </a:fld>
            <a:endParaRPr lang="de-DE" dirty="0"/>
          </a:p>
        </p:txBody>
      </p:sp>
      <p:pic>
        <p:nvPicPr>
          <p:cNvPr id="17" name="Inhaltsplatzhalter 16" descr="Ein Bild, das Text, draußen, stehend, Graffiti enthält.&#10;&#10;Automatisch generierte Beschreibung">
            <a:extLst>
              <a:ext uri="{FF2B5EF4-FFF2-40B4-BE49-F238E27FC236}">
                <a16:creationId xmlns:a16="http://schemas.microsoft.com/office/drawing/2014/main" id="{7F24E174-00C5-FF4F-A0A7-788FDB8C5A93}"/>
              </a:ext>
            </a:extLst>
          </p:cNvPr>
          <p:cNvPicPr>
            <a:picLocks noGrp="1" noChangeAspect="1"/>
          </p:cNvPicPr>
          <p:nvPr>
            <p:ph type="chart" sz="quarter" idx="2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95527" y="1528763"/>
            <a:ext cx="2820609" cy="2160587"/>
          </a:xfrm>
        </p:spPr>
      </p:pic>
      <p:sp>
        <p:nvSpPr>
          <p:cNvPr id="8" name="Chart Placeholder 7"/>
          <p:cNvSpPr>
            <a:spLocks noGrp="1"/>
          </p:cNvSpPr>
          <p:nvPr>
            <p:ph type="chart" sz="quarter" idx="21"/>
          </p:nvPr>
        </p:nvSpPr>
        <p:spPr/>
      </p:sp>
      <p:sp>
        <p:nvSpPr>
          <p:cNvPr id="9" name="Chart Placeholder 8"/>
          <p:cNvSpPr>
            <a:spLocks noGrp="1"/>
          </p:cNvSpPr>
          <p:nvPr>
            <p:ph type="chart" sz="quarter" idx="22"/>
          </p:nvPr>
        </p:nvSpPr>
        <p:spPr/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3BD5C315-42D8-9648-B1AC-3FB7A9B0390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pPr marL="0" indent="0">
              <a:buNone/>
            </a:pPr>
            <a:endParaRPr lang="de-DE" sz="400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5"/>
          </p:nvPr>
        </p:nvSpPr>
        <p:spPr>
          <a:xfrm>
            <a:off x="312738" y="856800"/>
            <a:ext cx="4746706" cy="470026"/>
          </a:xfrm>
        </p:spPr>
        <p:txBody>
          <a:bodyPr/>
          <a:lstStyle/>
          <a:p>
            <a:r>
              <a:rPr lang="de-DE" dirty="0" smtClean="0"/>
              <a:t>3 von vielen Möglichkeiten</a:t>
            </a:r>
            <a:endParaRPr lang="de-DE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11791" y="342783"/>
            <a:ext cx="2527830" cy="470026"/>
          </a:xfrm>
        </p:spPr>
        <p:txBody>
          <a:bodyPr/>
          <a:lstStyle/>
          <a:p>
            <a:r>
              <a:rPr lang="de-DE" dirty="0" smtClean="0"/>
              <a:t>3.0 Finanzen</a:t>
            </a:r>
            <a:endParaRPr lang="de-DE" dirty="0"/>
          </a:p>
        </p:txBody>
      </p:sp>
      <p:pic>
        <p:nvPicPr>
          <p:cNvPr id="15" name="Inhaltsplatzhalter 21">
            <a:extLst>
              <a:ext uri="{FF2B5EF4-FFF2-40B4-BE49-F238E27FC236}">
                <a16:creationId xmlns:a16="http://schemas.microsoft.com/office/drawing/2014/main" id="{44F428F8-C452-524A-B3ED-119BBB8E45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16"/>
          <a:stretch/>
        </p:blipFill>
        <p:spPr>
          <a:xfrm>
            <a:off x="4224339" y="1592263"/>
            <a:ext cx="3492500" cy="2146300"/>
          </a:xfrm>
          <a:prstGeom prst="rect">
            <a:avLst/>
          </a:prstGeom>
          <a:pattFill prst="wdUpDiag">
            <a:fgClr>
              <a:schemeClr val="bg2"/>
            </a:fgClr>
            <a:bgClr>
              <a:schemeClr val="bg1"/>
            </a:bgClr>
          </a:pattFill>
        </p:spPr>
      </p:pic>
      <p:pic>
        <p:nvPicPr>
          <p:cNvPr id="16" name="Inhaltsplatzhalter 23">
            <a:extLst>
              <a:ext uri="{FF2B5EF4-FFF2-40B4-BE49-F238E27FC236}">
                <a16:creationId xmlns:a16="http://schemas.microsoft.com/office/drawing/2014/main" id="{64141E8D-3E8D-F140-89BA-44EBCE267B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4" b="42146"/>
          <a:stretch/>
        </p:blipFill>
        <p:spPr>
          <a:xfrm>
            <a:off x="7967663" y="1592263"/>
            <a:ext cx="3530600" cy="2160588"/>
          </a:xfrm>
          <a:prstGeom prst="rect">
            <a:avLst/>
          </a:prstGeom>
          <a:pattFill prst="wdUpDiag">
            <a:fgClr>
              <a:schemeClr val="bg2"/>
            </a:fgClr>
            <a:bgClr>
              <a:schemeClr val="bg1"/>
            </a:bgClr>
          </a:pattFill>
        </p:spPr>
      </p:pic>
      <p:sp>
        <p:nvSpPr>
          <p:cNvPr id="11" name="Text Placeholder 10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856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CE4855C-579E-304A-988C-15847E9B3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7D0E9-A085-1F44-A74A-809F92B9DFA4}" type="datetime1">
              <a:rPr lang="de-DE" smtClean="0"/>
              <a:t>26.10.2021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9847490-075A-9541-B1AF-9CAA48C6E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45977" y="6722578"/>
            <a:ext cx="10474325" cy="135422"/>
          </a:xfrm>
        </p:spPr>
        <p:txBody>
          <a:bodyPr/>
          <a:lstStyle/>
          <a:p>
            <a:r>
              <a:rPr lang="de-DE"/>
              <a:t>Fußzeile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7A20A25-9561-8E48-8781-903695FCF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8A61-2AC7-4B0E-B80F-DDADD701BB40}" type="slidenum">
              <a:rPr lang="de-DE" smtClean="0"/>
              <a:pPr/>
              <a:t>11</a:t>
            </a:fld>
            <a:endParaRPr lang="de-DE" dirty="0"/>
          </a:p>
        </p:txBody>
      </p:sp>
      <p:pic>
        <p:nvPicPr>
          <p:cNvPr id="17" name="Inhaltsplatzhalter 16" descr="Ein Bild, das Text, draußen, stehend, Graffiti enthält.&#10;&#10;Automatisch generierte Beschreibung">
            <a:extLst>
              <a:ext uri="{FF2B5EF4-FFF2-40B4-BE49-F238E27FC236}">
                <a16:creationId xmlns:a16="http://schemas.microsoft.com/office/drawing/2014/main" id="{7F24E174-00C5-FF4F-A0A7-788FDB8C5A93}"/>
              </a:ext>
            </a:extLst>
          </p:cNvPr>
          <p:cNvPicPr>
            <a:picLocks noGrp="1" noChangeAspect="1"/>
          </p:cNvPicPr>
          <p:nvPr>
            <p:ph type="chart" sz="quarter" idx="2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95527" y="1528763"/>
            <a:ext cx="2820609" cy="2160587"/>
          </a:xfrm>
        </p:spPr>
      </p:pic>
      <p:sp>
        <p:nvSpPr>
          <p:cNvPr id="8" name="Chart Placeholder 7"/>
          <p:cNvSpPr>
            <a:spLocks noGrp="1"/>
          </p:cNvSpPr>
          <p:nvPr>
            <p:ph type="chart" sz="quarter" idx="21"/>
          </p:nvPr>
        </p:nvSpPr>
        <p:spPr/>
      </p:sp>
      <p:sp>
        <p:nvSpPr>
          <p:cNvPr id="9" name="Chart Placeholder 8"/>
          <p:cNvSpPr>
            <a:spLocks noGrp="1"/>
          </p:cNvSpPr>
          <p:nvPr>
            <p:ph type="chart" sz="quarter" idx="22"/>
          </p:nvPr>
        </p:nvSpPr>
        <p:spPr/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3BD5C315-42D8-9648-B1AC-3FB7A9B0390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4000" dirty="0" smtClean="0"/>
              <a:t>Family </a:t>
            </a:r>
            <a:r>
              <a:rPr lang="de-DE" sz="4000" dirty="0" err="1" smtClean="0"/>
              <a:t>and</a:t>
            </a:r>
            <a:r>
              <a:rPr lang="de-DE" sz="4000" dirty="0" smtClean="0"/>
              <a:t> </a:t>
            </a:r>
            <a:r>
              <a:rPr lang="de-DE" sz="4000" dirty="0" err="1" smtClean="0"/>
              <a:t>Friends</a:t>
            </a:r>
            <a:endParaRPr lang="de-DE" sz="400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5"/>
          </p:nvPr>
        </p:nvSpPr>
        <p:spPr>
          <a:xfrm>
            <a:off x="312738" y="856800"/>
            <a:ext cx="4746706" cy="470026"/>
          </a:xfrm>
        </p:spPr>
        <p:txBody>
          <a:bodyPr/>
          <a:lstStyle/>
          <a:p>
            <a:r>
              <a:rPr lang="de-DE" dirty="0" smtClean="0"/>
              <a:t>3 von vielen Möglichkeiten</a:t>
            </a:r>
            <a:endParaRPr lang="de-DE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11791" y="342783"/>
            <a:ext cx="2527830" cy="470026"/>
          </a:xfrm>
        </p:spPr>
        <p:txBody>
          <a:bodyPr/>
          <a:lstStyle/>
          <a:p>
            <a:r>
              <a:rPr lang="de-DE" dirty="0" smtClean="0"/>
              <a:t>3.0 Finanzen</a:t>
            </a:r>
            <a:endParaRPr lang="de-DE" dirty="0"/>
          </a:p>
        </p:txBody>
      </p:sp>
      <p:pic>
        <p:nvPicPr>
          <p:cNvPr id="15" name="Inhaltsplatzhalter 21">
            <a:extLst>
              <a:ext uri="{FF2B5EF4-FFF2-40B4-BE49-F238E27FC236}">
                <a16:creationId xmlns:a16="http://schemas.microsoft.com/office/drawing/2014/main" id="{44F428F8-C452-524A-B3ED-119BBB8E45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16"/>
          <a:stretch/>
        </p:blipFill>
        <p:spPr>
          <a:xfrm>
            <a:off x="4224339" y="1592263"/>
            <a:ext cx="3492500" cy="2146300"/>
          </a:xfrm>
          <a:prstGeom prst="rect">
            <a:avLst/>
          </a:prstGeom>
          <a:pattFill prst="wdUpDiag">
            <a:fgClr>
              <a:schemeClr val="bg2"/>
            </a:fgClr>
            <a:bgClr>
              <a:schemeClr val="bg1"/>
            </a:bgClr>
          </a:pattFill>
        </p:spPr>
      </p:pic>
      <p:pic>
        <p:nvPicPr>
          <p:cNvPr id="16" name="Inhaltsplatzhalter 23">
            <a:extLst>
              <a:ext uri="{FF2B5EF4-FFF2-40B4-BE49-F238E27FC236}">
                <a16:creationId xmlns:a16="http://schemas.microsoft.com/office/drawing/2014/main" id="{64141E8D-3E8D-F140-89BA-44EBCE267B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4" b="42146"/>
          <a:stretch/>
        </p:blipFill>
        <p:spPr>
          <a:xfrm>
            <a:off x="7967663" y="1592263"/>
            <a:ext cx="3530600" cy="2160588"/>
          </a:xfrm>
          <a:prstGeom prst="rect">
            <a:avLst/>
          </a:prstGeom>
          <a:pattFill prst="wdUpDiag">
            <a:fgClr>
              <a:schemeClr val="bg2"/>
            </a:fgClr>
            <a:bgClr>
              <a:schemeClr val="bg1"/>
            </a:bgClr>
          </a:pattFill>
        </p:spPr>
      </p:pic>
      <p:sp>
        <p:nvSpPr>
          <p:cNvPr id="5" name="Text Placeholder 4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713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CE4855C-579E-304A-988C-15847E9B3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7D0E9-A085-1F44-A74A-809F92B9DFA4}" type="datetime1">
              <a:rPr lang="de-DE" smtClean="0"/>
              <a:t>26.10.2021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9847490-075A-9541-B1AF-9CAA48C6E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45977" y="6722578"/>
            <a:ext cx="10474325" cy="135422"/>
          </a:xfrm>
        </p:spPr>
        <p:txBody>
          <a:bodyPr/>
          <a:lstStyle/>
          <a:p>
            <a:r>
              <a:rPr lang="de-DE"/>
              <a:t>Fußzeile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7A20A25-9561-8E48-8781-903695FCF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8A61-2AC7-4B0E-B80F-DDADD701BB40}" type="slidenum">
              <a:rPr lang="de-DE" smtClean="0"/>
              <a:pPr/>
              <a:t>12</a:t>
            </a:fld>
            <a:endParaRPr lang="de-DE" dirty="0"/>
          </a:p>
        </p:txBody>
      </p:sp>
      <p:pic>
        <p:nvPicPr>
          <p:cNvPr id="17" name="Inhaltsplatzhalter 16" descr="Ein Bild, das Text, draußen, stehend, Graffiti enthält.&#10;&#10;Automatisch generierte Beschreibung">
            <a:extLst>
              <a:ext uri="{FF2B5EF4-FFF2-40B4-BE49-F238E27FC236}">
                <a16:creationId xmlns:a16="http://schemas.microsoft.com/office/drawing/2014/main" id="{7F24E174-00C5-FF4F-A0A7-788FDB8C5A93}"/>
              </a:ext>
            </a:extLst>
          </p:cNvPr>
          <p:cNvPicPr>
            <a:picLocks noGrp="1" noChangeAspect="1"/>
          </p:cNvPicPr>
          <p:nvPr>
            <p:ph type="chart" sz="quarter" idx="2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95527" y="1528763"/>
            <a:ext cx="2820609" cy="2160587"/>
          </a:xfrm>
        </p:spPr>
      </p:pic>
      <p:sp>
        <p:nvSpPr>
          <p:cNvPr id="8" name="Chart Placeholder 7"/>
          <p:cNvSpPr>
            <a:spLocks noGrp="1"/>
          </p:cNvSpPr>
          <p:nvPr>
            <p:ph type="chart" sz="quarter" idx="21"/>
          </p:nvPr>
        </p:nvSpPr>
        <p:spPr/>
      </p:sp>
      <p:sp>
        <p:nvSpPr>
          <p:cNvPr id="9" name="Chart Placeholder 8"/>
          <p:cNvSpPr>
            <a:spLocks noGrp="1"/>
          </p:cNvSpPr>
          <p:nvPr>
            <p:ph type="chart" sz="quarter" idx="22"/>
          </p:nvPr>
        </p:nvSpPr>
        <p:spPr/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B49641FA-1153-D843-ABD4-99B5FF6B44D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4000" dirty="0" err="1" smtClean="0"/>
              <a:t>Crowd</a:t>
            </a:r>
            <a:r>
              <a:rPr lang="de-DE" sz="4000" dirty="0" smtClean="0"/>
              <a:t> </a:t>
            </a:r>
            <a:r>
              <a:rPr lang="de-DE" sz="4000" dirty="0" err="1" smtClean="0"/>
              <a:t>Funding</a:t>
            </a:r>
            <a:endParaRPr lang="de-DE" sz="4000" dirty="0" smtClean="0"/>
          </a:p>
          <a:p>
            <a:pPr marL="0" indent="0">
              <a:buNone/>
            </a:pPr>
            <a:r>
              <a:rPr lang="de-DE" sz="1800" dirty="0" smtClean="0"/>
              <a:t>www.findcrowdfunding.com/en/platforms/country-de</a:t>
            </a:r>
            <a:endParaRPr lang="de-DE" sz="1800" dirty="0"/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3BD5C315-42D8-9648-B1AC-3FB7A9B0390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4000" dirty="0" smtClean="0"/>
              <a:t>Family </a:t>
            </a:r>
            <a:r>
              <a:rPr lang="de-DE" sz="4000" dirty="0" err="1" smtClean="0"/>
              <a:t>and</a:t>
            </a:r>
            <a:r>
              <a:rPr lang="de-DE" sz="4000" dirty="0" smtClean="0"/>
              <a:t> </a:t>
            </a:r>
            <a:r>
              <a:rPr lang="de-DE" sz="4000" dirty="0" err="1" smtClean="0"/>
              <a:t>Friends</a:t>
            </a:r>
            <a:endParaRPr lang="de-DE" sz="400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5"/>
          </p:nvPr>
        </p:nvSpPr>
        <p:spPr>
          <a:xfrm>
            <a:off x="312738" y="856800"/>
            <a:ext cx="4746706" cy="470026"/>
          </a:xfrm>
        </p:spPr>
        <p:txBody>
          <a:bodyPr/>
          <a:lstStyle/>
          <a:p>
            <a:r>
              <a:rPr lang="de-DE" dirty="0" smtClean="0"/>
              <a:t>3 von vielen Möglichkeiten</a:t>
            </a:r>
            <a:endParaRPr lang="de-DE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11791" y="342783"/>
            <a:ext cx="2527830" cy="470026"/>
          </a:xfrm>
        </p:spPr>
        <p:txBody>
          <a:bodyPr/>
          <a:lstStyle/>
          <a:p>
            <a:r>
              <a:rPr lang="de-DE" dirty="0" smtClean="0"/>
              <a:t>3.0 Finanzen</a:t>
            </a:r>
            <a:endParaRPr lang="de-DE" dirty="0"/>
          </a:p>
        </p:txBody>
      </p:sp>
      <p:pic>
        <p:nvPicPr>
          <p:cNvPr id="15" name="Inhaltsplatzhalter 21">
            <a:extLst>
              <a:ext uri="{FF2B5EF4-FFF2-40B4-BE49-F238E27FC236}">
                <a16:creationId xmlns:a16="http://schemas.microsoft.com/office/drawing/2014/main" id="{44F428F8-C452-524A-B3ED-119BBB8E45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16"/>
          <a:stretch/>
        </p:blipFill>
        <p:spPr>
          <a:xfrm>
            <a:off x="4224339" y="1592263"/>
            <a:ext cx="3492500" cy="2146300"/>
          </a:xfrm>
          <a:prstGeom prst="rect">
            <a:avLst/>
          </a:prstGeom>
          <a:pattFill prst="wdUpDiag">
            <a:fgClr>
              <a:schemeClr val="bg2"/>
            </a:fgClr>
            <a:bgClr>
              <a:schemeClr val="bg1"/>
            </a:bgClr>
          </a:pattFill>
        </p:spPr>
      </p:pic>
      <p:pic>
        <p:nvPicPr>
          <p:cNvPr id="16" name="Inhaltsplatzhalter 23">
            <a:extLst>
              <a:ext uri="{FF2B5EF4-FFF2-40B4-BE49-F238E27FC236}">
                <a16:creationId xmlns:a16="http://schemas.microsoft.com/office/drawing/2014/main" id="{64141E8D-3E8D-F140-89BA-44EBCE267B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4" b="42146"/>
          <a:stretch/>
        </p:blipFill>
        <p:spPr>
          <a:xfrm>
            <a:off x="7967663" y="1592263"/>
            <a:ext cx="3530600" cy="2160588"/>
          </a:xfrm>
          <a:prstGeom prst="rect">
            <a:avLst/>
          </a:prstGeom>
          <a:pattFill prst="wdUpDiag">
            <a:fgClr>
              <a:schemeClr val="bg2"/>
            </a:fgClr>
            <a:bgClr>
              <a:schemeClr val="bg1"/>
            </a:bgClr>
          </a:pattFill>
        </p:spPr>
      </p:pic>
      <p:sp>
        <p:nvSpPr>
          <p:cNvPr id="5" name="Text Placeholder 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423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CE4855C-579E-304A-988C-15847E9B3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7D0E9-A085-1F44-A74A-809F92B9DFA4}" type="datetime1">
              <a:rPr lang="de-DE" smtClean="0"/>
              <a:t>26.10.2021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9847490-075A-9541-B1AF-9CAA48C6E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45977" y="6722578"/>
            <a:ext cx="10474325" cy="135422"/>
          </a:xfrm>
        </p:spPr>
        <p:txBody>
          <a:bodyPr/>
          <a:lstStyle/>
          <a:p>
            <a:r>
              <a:rPr lang="de-DE"/>
              <a:t>Fußzeile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7A20A25-9561-8E48-8781-903695FCF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8A61-2AC7-4B0E-B80F-DDADD701BB40}" type="slidenum">
              <a:rPr lang="de-DE" smtClean="0"/>
              <a:pPr/>
              <a:t>13</a:t>
            </a:fld>
            <a:endParaRPr lang="de-DE" dirty="0"/>
          </a:p>
        </p:txBody>
      </p:sp>
      <p:pic>
        <p:nvPicPr>
          <p:cNvPr id="17" name="Inhaltsplatzhalter 16" descr="Ein Bild, das Text, draußen, stehend, Graffiti enthält.&#10;&#10;Automatisch generierte Beschreibung">
            <a:extLst>
              <a:ext uri="{FF2B5EF4-FFF2-40B4-BE49-F238E27FC236}">
                <a16:creationId xmlns:a16="http://schemas.microsoft.com/office/drawing/2014/main" id="{7F24E174-00C5-FF4F-A0A7-788FDB8C5A93}"/>
              </a:ext>
            </a:extLst>
          </p:cNvPr>
          <p:cNvPicPr>
            <a:picLocks noGrp="1" noChangeAspect="1"/>
          </p:cNvPicPr>
          <p:nvPr>
            <p:ph type="chart" sz="quarter" idx="2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95527" y="1528763"/>
            <a:ext cx="2820609" cy="2160587"/>
          </a:xfrm>
        </p:spPr>
      </p:pic>
      <p:sp>
        <p:nvSpPr>
          <p:cNvPr id="8" name="Chart Placeholder 7"/>
          <p:cNvSpPr>
            <a:spLocks noGrp="1"/>
          </p:cNvSpPr>
          <p:nvPr>
            <p:ph type="chart" sz="quarter" idx="21"/>
          </p:nvPr>
        </p:nvSpPr>
        <p:spPr/>
      </p:sp>
      <p:sp>
        <p:nvSpPr>
          <p:cNvPr id="9" name="Chart Placeholder 8"/>
          <p:cNvSpPr>
            <a:spLocks noGrp="1"/>
          </p:cNvSpPr>
          <p:nvPr>
            <p:ph type="chart" sz="quarter" idx="22"/>
          </p:nvPr>
        </p:nvSpPr>
        <p:spPr/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B49641FA-1153-D843-ABD4-99B5FF6B44D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4000" dirty="0" err="1" smtClean="0"/>
              <a:t>Crowd</a:t>
            </a:r>
            <a:r>
              <a:rPr lang="de-DE" sz="4000" dirty="0" smtClean="0"/>
              <a:t> </a:t>
            </a:r>
            <a:r>
              <a:rPr lang="de-DE" sz="4000" dirty="0" err="1" smtClean="0"/>
              <a:t>Funding</a:t>
            </a:r>
            <a:endParaRPr lang="de-DE" sz="4000" dirty="0" smtClean="0"/>
          </a:p>
          <a:p>
            <a:pPr marL="0" indent="0">
              <a:buNone/>
            </a:pPr>
            <a:r>
              <a:rPr lang="de-DE" sz="1800" dirty="0" smtClean="0"/>
              <a:t>www.findcrowdfunding.com/en/platforms/country-de</a:t>
            </a:r>
            <a:endParaRPr lang="de-DE" sz="1800" dirty="0"/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33CBB9F2-59EF-4C42-8181-E173DB1AEC1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4000" dirty="0" err="1" smtClean="0"/>
              <a:t>Busines</a:t>
            </a:r>
            <a:r>
              <a:rPr lang="de-DE" sz="4000" dirty="0" smtClean="0"/>
              <a:t> Angels</a:t>
            </a:r>
          </a:p>
          <a:p>
            <a:pPr marL="0" indent="0">
              <a:buNone/>
            </a:pPr>
            <a:r>
              <a:rPr lang="de-DE" sz="2000" dirty="0" smtClean="0"/>
              <a:t>www.business-angels.de/mitglieder/mitgliederverzeichnis</a:t>
            </a:r>
            <a:r>
              <a:rPr lang="de-DE" sz="2000" dirty="0"/>
              <a:t>/</a:t>
            </a:r>
            <a:endParaRPr lang="de-DE" sz="2000" dirty="0"/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3BD5C315-42D8-9648-B1AC-3FB7A9B0390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4000" dirty="0" smtClean="0"/>
              <a:t>Family </a:t>
            </a:r>
            <a:r>
              <a:rPr lang="de-DE" sz="4000" dirty="0" err="1" smtClean="0"/>
              <a:t>and</a:t>
            </a:r>
            <a:r>
              <a:rPr lang="de-DE" sz="4000" dirty="0" smtClean="0"/>
              <a:t> </a:t>
            </a:r>
            <a:r>
              <a:rPr lang="de-DE" sz="4000" dirty="0" err="1" smtClean="0"/>
              <a:t>Friends</a:t>
            </a:r>
            <a:endParaRPr lang="de-DE" sz="400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5"/>
          </p:nvPr>
        </p:nvSpPr>
        <p:spPr>
          <a:xfrm>
            <a:off x="312738" y="856800"/>
            <a:ext cx="4746706" cy="470026"/>
          </a:xfrm>
        </p:spPr>
        <p:txBody>
          <a:bodyPr/>
          <a:lstStyle/>
          <a:p>
            <a:r>
              <a:rPr lang="de-DE" dirty="0" smtClean="0"/>
              <a:t>3 von vielen Möglichkeiten</a:t>
            </a:r>
            <a:endParaRPr lang="de-DE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11791" y="342783"/>
            <a:ext cx="2527830" cy="470026"/>
          </a:xfrm>
        </p:spPr>
        <p:txBody>
          <a:bodyPr/>
          <a:lstStyle/>
          <a:p>
            <a:r>
              <a:rPr lang="de-DE" dirty="0" smtClean="0"/>
              <a:t>3.0 Finanzen</a:t>
            </a:r>
            <a:endParaRPr lang="de-DE" dirty="0"/>
          </a:p>
        </p:txBody>
      </p:sp>
      <p:pic>
        <p:nvPicPr>
          <p:cNvPr id="15" name="Inhaltsplatzhalter 21">
            <a:extLst>
              <a:ext uri="{FF2B5EF4-FFF2-40B4-BE49-F238E27FC236}">
                <a16:creationId xmlns:a16="http://schemas.microsoft.com/office/drawing/2014/main" id="{44F428F8-C452-524A-B3ED-119BBB8E45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16"/>
          <a:stretch/>
        </p:blipFill>
        <p:spPr>
          <a:xfrm>
            <a:off x="4224339" y="1592263"/>
            <a:ext cx="3492500" cy="2146300"/>
          </a:xfrm>
          <a:prstGeom prst="rect">
            <a:avLst/>
          </a:prstGeom>
          <a:pattFill prst="wdUpDiag">
            <a:fgClr>
              <a:schemeClr val="bg2"/>
            </a:fgClr>
            <a:bgClr>
              <a:schemeClr val="bg1"/>
            </a:bgClr>
          </a:pattFill>
        </p:spPr>
      </p:pic>
      <p:pic>
        <p:nvPicPr>
          <p:cNvPr id="16" name="Inhaltsplatzhalter 23">
            <a:extLst>
              <a:ext uri="{FF2B5EF4-FFF2-40B4-BE49-F238E27FC236}">
                <a16:creationId xmlns:a16="http://schemas.microsoft.com/office/drawing/2014/main" id="{64141E8D-3E8D-F140-89BA-44EBCE267B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4" b="42146"/>
          <a:stretch/>
        </p:blipFill>
        <p:spPr>
          <a:xfrm>
            <a:off x="7967663" y="1592263"/>
            <a:ext cx="3530600" cy="2160588"/>
          </a:xfrm>
          <a:prstGeom prst="rect">
            <a:avLst/>
          </a:prstGeom>
          <a:pattFill prst="wdUpDiag">
            <a:fgClr>
              <a:schemeClr val="bg2"/>
            </a:fgClr>
            <a:bgClr>
              <a:schemeClr val="bg1"/>
            </a:bgClr>
          </a:pattFill>
        </p:spPr>
      </p:pic>
    </p:spTree>
    <p:extLst>
      <p:ext uri="{BB962C8B-B14F-4D97-AF65-F5344CB8AC3E}">
        <p14:creationId xmlns:p14="http://schemas.microsoft.com/office/powerpoint/2010/main" val="147340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F81323-496B-3A48-A9F0-D469566746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559050"/>
            <a:ext cx="6887344" cy="572840"/>
          </a:xfrm>
        </p:spPr>
        <p:txBody>
          <a:bodyPr/>
          <a:lstStyle/>
          <a:p>
            <a:r>
              <a:rPr lang="de-DE" dirty="0" smtClean="0"/>
              <a:t>Wann sagt ein Investor ja?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055937D-7F49-1B44-A936-2F8A3EEB183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3217074"/>
            <a:ext cx="1121984" cy="594000"/>
          </a:xfrm>
        </p:spPr>
        <p:txBody>
          <a:bodyPr/>
          <a:lstStyle/>
          <a:p>
            <a:r>
              <a:rPr lang="de-DE" dirty="0" smtClean="0"/>
              <a:t>???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A8F1443-C141-164D-94A9-0B2F916AC71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7486" y="0"/>
            <a:ext cx="1968361" cy="1759900"/>
          </a:xfrm>
        </p:spPr>
        <p:txBody>
          <a:bodyPr/>
          <a:lstStyle/>
          <a:p>
            <a:r>
              <a:rPr lang="de-DE" dirty="0" smtClean="0"/>
              <a:t>04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5809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1">
            <a:extLst>
              <a:ext uri="{FF2B5EF4-FFF2-40B4-BE49-F238E27FC236}">
                <a16:creationId xmlns:a16="http://schemas.microsoft.com/office/drawing/2014/main" id="{AD27B3E4-E56D-974D-B1BC-FF3868EA9A4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blipFill>
            <a:blip r:embed="rId2"/>
            <a:stretch>
              <a:fillRect/>
            </a:stretch>
          </a:blipFill>
        </p:spPr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CA5910C-21E5-C04A-9A29-D8F6A8947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74134-60D5-7F4D-B1D8-DEC9F64753C6}" type="datetime1">
              <a:rPr lang="de-DE" smtClean="0"/>
              <a:t>26.10.2021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42800A2-F23B-4542-A070-36911D4FF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Fußzeile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8504971-01E4-8845-B9D3-446C8C830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8A61-2AC7-4B0E-B80F-DDADD701BB40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A9D18E0E-D5F1-004A-B39A-06FFE3D0A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Know</a:t>
            </a:r>
            <a:r>
              <a:rPr lang="de-DE" dirty="0" smtClean="0"/>
              <a:t>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audience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tell</a:t>
            </a:r>
            <a:r>
              <a:rPr lang="de-DE" dirty="0" smtClean="0"/>
              <a:t> the </a:t>
            </a:r>
            <a:r>
              <a:rPr lang="de-DE" dirty="0" err="1" smtClean="0"/>
              <a:t>story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Problem- Solution- WIFM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089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1">
            <a:extLst>
              <a:ext uri="{FF2B5EF4-FFF2-40B4-BE49-F238E27FC236}">
                <a16:creationId xmlns:a16="http://schemas.microsoft.com/office/drawing/2014/main" id="{AD27B3E4-E56D-974D-B1BC-FF3868EA9A4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blipFill>
            <a:blip r:embed="rId2"/>
            <a:stretch>
              <a:fillRect/>
            </a:stretch>
          </a:blipFill>
        </p:spPr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CA5910C-21E5-C04A-9A29-D8F6A8947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74134-60D5-7F4D-B1D8-DEC9F64753C6}" type="datetime1">
              <a:rPr lang="de-DE" smtClean="0"/>
              <a:t>26.10.2021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42800A2-F23B-4542-A070-36911D4FF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Fußzeile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8504971-01E4-8845-B9D3-446C8C830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8A61-2AC7-4B0E-B80F-DDADD701BB40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A9D18E0E-D5F1-004A-B39A-06FFE3D0A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Know</a:t>
            </a:r>
            <a:r>
              <a:rPr lang="de-DE" dirty="0" smtClean="0"/>
              <a:t>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audience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tell</a:t>
            </a:r>
            <a:r>
              <a:rPr lang="de-DE" dirty="0" smtClean="0"/>
              <a:t> the </a:t>
            </a:r>
            <a:r>
              <a:rPr lang="de-DE" dirty="0" err="1" smtClean="0"/>
              <a:t>story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Problem- Solution- </a:t>
            </a:r>
            <a:r>
              <a:rPr lang="de-DE" dirty="0" err="1" smtClean="0"/>
              <a:t>WIiFM</a:t>
            </a:r>
            <a:r>
              <a:rPr lang="de-DE" dirty="0" smtClean="0"/>
              <a:t>*</a:t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>*</a:t>
            </a:r>
            <a:r>
              <a:rPr lang="de-DE" dirty="0" err="1" smtClean="0"/>
              <a:t>What‘s</a:t>
            </a:r>
            <a:r>
              <a:rPr lang="de-DE" dirty="0" smtClean="0"/>
              <a:t> in </a:t>
            </a:r>
            <a:r>
              <a:rPr lang="de-DE" dirty="0" err="1" smtClean="0"/>
              <a:t>it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9648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F81323-496B-3A48-A9F0-D469566746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559050"/>
            <a:ext cx="9802244" cy="572840"/>
          </a:xfrm>
        </p:spPr>
        <p:txBody>
          <a:bodyPr/>
          <a:lstStyle/>
          <a:p>
            <a:r>
              <a:rPr lang="de-DE" dirty="0" smtClean="0"/>
              <a:t>Gründen, Start-up, </a:t>
            </a:r>
            <a:r>
              <a:rPr lang="de-DE" dirty="0" err="1" smtClean="0"/>
              <a:t>Scale-up</a:t>
            </a:r>
            <a:r>
              <a:rPr lang="de-DE" dirty="0" smtClean="0"/>
              <a:t>, Venture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055937D-7F49-1B44-A936-2F8A3EEB183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3217074"/>
            <a:ext cx="10152981" cy="572840"/>
          </a:xfrm>
        </p:spPr>
        <p:txBody>
          <a:bodyPr/>
          <a:lstStyle/>
          <a:p>
            <a:r>
              <a:rPr lang="de-DE" dirty="0" smtClean="0"/>
              <a:t>Prof </a:t>
            </a:r>
            <a:r>
              <a:rPr lang="de-DE" dirty="0" err="1" smtClean="0"/>
              <a:t>dr</a:t>
            </a:r>
            <a:r>
              <a:rPr lang="de-DE" dirty="0" smtClean="0"/>
              <a:t> </a:t>
            </a:r>
            <a:r>
              <a:rPr lang="de-DE" dirty="0" err="1" smtClean="0"/>
              <a:t>sameer</a:t>
            </a:r>
            <a:r>
              <a:rPr lang="de-DE" dirty="0" smtClean="0"/>
              <a:t> Joshi…hat eine </a:t>
            </a:r>
            <a:r>
              <a:rPr lang="de-DE" dirty="0" err="1" smtClean="0"/>
              <a:t>story</a:t>
            </a:r>
            <a:r>
              <a:rPr lang="de-DE" dirty="0" smtClean="0"/>
              <a:t>…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A8F1443-C141-164D-94A9-0B2F916AC71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7486" y="0"/>
            <a:ext cx="1968361" cy="1759900"/>
          </a:xfrm>
        </p:spPr>
        <p:txBody>
          <a:bodyPr/>
          <a:lstStyle/>
          <a:p>
            <a:r>
              <a:rPr lang="de-DE" dirty="0" smtClean="0"/>
              <a:t>05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826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1009D1-8203-814F-BB91-04B2724556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559050"/>
            <a:ext cx="9355968" cy="572840"/>
          </a:xfrm>
        </p:spPr>
        <p:txBody>
          <a:bodyPr/>
          <a:lstStyle/>
          <a:p>
            <a:r>
              <a:rPr lang="de-DE" dirty="0" smtClean="0"/>
              <a:t>A </a:t>
            </a:r>
            <a:r>
              <a:rPr lang="de-DE" dirty="0" err="1" smtClean="0"/>
              <a:t>start-up</a:t>
            </a:r>
            <a:r>
              <a:rPr lang="de-DE" dirty="0" smtClean="0"/>
              <a:t>, </a:t>
            </a:r>
            <a:r>
              <a:rPr lang="de-DE" dirty="0" err="1" smtClean="0"/>
              <a:t>Scale-up</a:t>
            </a:r>
            <a:r>
              <a:rPr lang="de-DE" dirty="0" smtClean="0"/>
              <a:t>, </a:t>
            </a:r>
            <a:r>
              <a:rPr lang="de-DE" dirty="0" err="1" smtClean="0"/>
              <a:t>Founding</a:t>
            </a:r>
            <a:r>
              <a:rPr lang="de-DE" dirty="0" smtClean="0"/>
              <a:t> Story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0D03C9D-132E-C04C-B283-17C33584126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3217074"/>
            <a:ext cx="8519842" cy="2573388"/>
          </a:xfrm>
        </p:spPr>
        <p:txBody>
          <a:bodyPr/>
          <a:lstStyle/>
          <a:p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many</a:t>
            </a:r>
            <a:r>
              <a:rPr lang="de-DE" dirty="0" smtClean="0"/>
              <a:t> </a:t>
            </a:r>
            <a:r>
              <a:rPr lang="de-DE" dirty="0" err="1" smtClean="0"/>
              <a:t>more</a:t>
            </a:r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Deutschland bis Silicon Valley…</a:t>
            </a:r>
            <a:endParaRPr lang="de-DE" dirty="0"/>
          </a:p>
          <a:p>
            <a:endParaRPr lang="de-DE" dirty="0"/>
          </a:p>
          <a:p>
            <a:r>
              <a:rPr lang="de-DE" dirty="0" smtClean="0"/>
              <a:t>Prof Dr Sameer Joshi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070023F-0DE3-3046-A532-CD3255B34E2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7486" y="0"/>
            <a:ext cx="1968361" cy="1759900"/>
          </a:xfrm>
        </p:spPr>
        <p:txBody>
          <a:bodyPr/>
          <a:lstStyle/>
          <a:p>
            <a:r>
              <a:rPr lang="de-DE" dirty="0" smtClean="0"/>
              <a:t>05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599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26AA7D5-CF49-6F49-B20B-62515F7FC8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6382" y="5198862"/>
            <a:ext cx="5511798" cy="1310889"/>
          </a:xfrm>
        </p:spPr>
        <p:txBody>
          <a:bodyPr/>
          <a:lstStyle/>
          <a:p>
            <a:pPr algn="r"/>
            <a:r>
              <a:rPr lang="de-DE" dirty="0" smtClean="0"/>
              <a:t>Prof Dr Sameer Joshi</a:t>
            </a:r>
          </a:p>
          <a:p>
            <a:pPr algn="r"/>
            <a:r>
              <a:rPr lang="de-DE" dirty="0"/>
              <a:t>s</a:t>
            </a:r>
            <a:r>
              <a:rPr lang="de-DE" dirty="0" smtClean="0"/>
              <a:t>ameer.joshi@iu.org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42DB58D-4019-F944-81DD-40D965AA5EB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84457" y="5490585"/>
            <a:ext cx="5310814" cy="1310889"/>
          </a:xfrm>
        </p:spPr>
        <p:txBody>
          <a:bodyPr/>
          <a:lstStyle/>
          <a:p>
            <a:r>
              <a:rPr lang="de-DE" dirty="0" smtClean="0"/>
              <a:t>Prof Dr Dave Rempel </a:t>
            </a:r>
          </a:p>
          <a:p>
            <a:r>
              <a:rPr lang="de-DE" dirty="0" smtClean="0"/>
              <a:t>david.rempel@iu.org</a:t>
            </a:r>
            <a:endParaRPr lang="de-DE" dirty="0"/>
          </a:p>
          <a:p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F16A991-9A8D-414F-AF71-38CE9B0D57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875367"/>
            <a:ext cx="3695793" cy="1125299"/>
          </a:xfrm>
        </p:spPr>
        <p:txBody>
          <a:bodyPr/>
          <a:lstStyle/>
          <a:p>
            <a:r>
              <a:rPr lang="de-DE" dirty="0"/>
              <a:t>Danke</a:t>
            </a:r>
          </a:p>
        </p:txBody>
      </p:sp>
    </p:spTree>
    <p:extLst>
      <p:ext uri="{BB962C8B-B14F-4D97-AF65-F5344CB8AC3E}">
        <p14:creationId xmlns:p14="http://schemas.microsoft.com/office/powerpoint/2010/main" val="251770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 descr="Ein Bild, das Person, Wand, drinnen, Computer enthält.&#10;&#10;Automatisch generierte Beschreibung">
            <a:extLst>
              <a:ext uri="{FF2B5EF4-FFF2-40B4-BE49-F238E27FC236}">
                <a16:creationId xmlns:a16="http://schemas.microsoft.com/office/drawing/2014/main" id="{FDDBDC14-7607-ED4C-869E-2B99E5EBD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22F91FD1-6CF5-974F-A068-92E8B465C230}"/>
              </a:ext>
            </a:extLst>
          </p:cNvPr>
          <p:cNvSpPr/>
          <p:nvPr/>
        </p:nvSpPr>
        <p:spPr>
          <a:xfrm rot="-240000">
            <a:off x="3013536" y="1752270"/>
            <a:ext cx="9820800" cy="6058799"/>
          </a:xfrm>
          <a:prstGeom prst="rect">
            <a:avLst/>
          </a:prstGeom>
          <a:noFill/>
          <a:ln w="139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1AFBB735-1236-7244-89AE-4D52A040769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/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FEF8C101-A480-F843-B770-AE9E955ED7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e-DE" dirty="0" smtClean="0"/>
              <a:t>Ich habe da eine Idee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2ABCC4B-B28A-4549-AC31-37B3890217E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90504" y="4231518"/>
            <a:ext cx="2450873" cy="550151"/>
          </a:xfrm>
        </p:spPr>
        <p:txBody>
          <a:bodyPr/>
          <a:lstStyle/>
          <a:p>
            <a:r>
              <a:rPr lang="de-DE" sz="3200" dirty="0" smtClean="0"/>
              <a:t>Wer bist du?</a:t>
            </a:r>
            <a:endParaRPr lang="de-DE" sz="3200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C0A69E1-FD33-6F48-8944-E1542D7E7BC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2563541"/>
            <a:ext cx="869992" cy="265260"/>
          </a:xfrm>
        </p:spPr>
        <p:txBody>
          <a:bodyPr>
            <a:spAutoFit/>
          </a:bodyPr>
          <a:lstStyle/>
          <a:p>
            <a:r>
              <a:rPr lang="de-DE" dirty="0" err="1" smtClean="0"/>
              <a:t>idee</a:t>
            </a:r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6222FA4-05C9-7143-A5B2-50067183E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912400"/>
            <a:ext cx="3578660" cy="579600"/>
          </a:xfrm>
        </p:spPr>
        <p:txBody>
          <a:bodyPr wrap="square">
            <a:spAutoFit/>
          </a:bodyPr>
          <a:lstStyle/>
          <a:p>
            <a:r>
              <a:rPr lang="de-DE" dirty="0" err="1" smtClean="0"/>
              <a:t>Founding</a:t>
            </a:r>
            <a:endParaRPr lang="de-DE" dirty="0"/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02CD1C4C-D0C2-8940-9903-428C3A2F333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-1" y="3560110"/>
            <a:ext cx="1899761" cy="580825"/>
          </a:xfrm>
        </p:spPr>
        <p:txBody>
          <a:bodyPr/>
          <a:lstStyle/>
          <a:p>
            <a:r>
              <a:rPr lang="de-DE" cap="all" dirty="0" smtClean="0"/>
              <a:t>Geld ?</a:t>
            </a:r>
            <a:endParaRPr lang="de-DE" cap="all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7B3C4A3-8CFF-DD4F-87EB-D56488E9AB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06" t="15539"/>
          <a:stretch/>
        </p:blipFill>
        <p:spPr>
          <a:xfrm>
            <a:off x="7181850" y="1065704"/>
            <a:ext cx="5010150" cy="579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75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BA103F3-0355-464D-B6A2-A5007E01F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2538E-986B-6C46-B955-8C701E8C89AF}" type="datetime1">
              <a:rPr lang="de-DE" smtClean="0"/>
              <a:t>26.10.2021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6335C16-2EF9-4B42-B1F8-46209C05B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Fußzeile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575688-4807-844D-A028-A6C5227A9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8A61-2AC7-4B0E-B80F-DDADD701BB40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52D93A2D-3069-3A4E-8731-474098F26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Agenda </a:t>
            </a:r>
          </a:p>
        </p:txBody>
      </p:sp>
      <p:graphicFrame>
        <p:nvGraphicFramePr>
          <p:cNvPr id="7" name="Tabelle 9">
            <a:extLst>
              <a:ext uri="{FF2B5EF4-FFF2-40B4-BE49-F238E27FC236}">
                <a16:creationId xmlns:a16="http://schemas.microsoft.com/office/drawing/2014/main" id="{760EEA5D-B094-1046-9A95-948EC94B99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6664072"/>
              </p:ext>
            </p:extLst>
          </p:nvPr>
        </p:nvGraphicFramePr>
        <p:xfrm>
          <a:off x="442913" y="1589499"/>
          <a:ext cx="11310646" cy="46402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84175">
                  <a:extLst>
                    <a:ext uri="{9D8B030D-6E8A-4147-A177-3AD203B41FA5}">
                      <a16:colId xmlns:a16="http://schemas.microsoft.com/office/drawing/2014/main" val="922412611"/>
                    </a:ext>
                  </a:extLst>
                </a:gridCol>
                <a:gridCol w="347331">
                  <a:extLst>
                    <a:ext uri="{9D8B030D-6E8A-4147-A177-3AD203B41FA5}">
                      <a16:colId xmlns:a16="http://schemas.microsoft.com/office/drawing/2014/main" val="3240641897"/>
                    </a:ext>
                  </a:extLst>
                </a:gridCol>
                <a:gridCol w="9356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06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52852">
                  <a:extLst>
                    <a:ext uri="{9D8B030D-6E8A-4147-A177-3AD203B41FA5}">
                      <a16:colId xmlns:a16="http://schemas.microsoft.com/office/drawing/2014/main" val="934957934"/>
                    </a:ext>
                  </a:extLst>
                </a:gridCol>
              </a:tblGrid>
              <a:tr h="928053">
                <a:tc>
                  <a:txBody>
                    <a:bodyPr/>
                    <a:lstStyle/>
                    <a:p>
                      <a:r>
                        <a:rPr lang="de-DE" sz="22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Idee</a:t>
                      </a:r>
                      <a:endParaRPr lang="de-DE" sz="22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b="0" dirty="0">
                          <a:solidFill>
                            <a:schemeClr val="tx1"/>
                          </a:solidFill>
                          <a:latin typeface="+mj-lt"/>
                        </a:rPr>
                        <a:t>1</a:t>
                      </a:r>
                    </a:p>
                  </a:txBody>
                  <a:tcPr marT="36000" anchor="ctr"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22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Dave</a:t>
                      </a:r>
                      <a:endParaRPr lang="de-DE" sz="2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08000" marR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4954664"/>
                  </a:ext>
                </a:extLst>
              </a:tr>
              <a:tr h="9280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2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Start-Up / </a:t>
                      </a:r>
                      <a:r>
                        <a:rPr lang="de-DE" sz="2200" b="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Scale</a:t>
                      </a:r>
                      <a:r>
                        <a:rPr lang="de-DE" sz="22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de-DE" sz="2200" b="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Up</a:t>
                      </a:r>
                      <a:r>
                        <a:rPr lang="de-DE" sz="22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verschiedene Finanzen</a:t>
                      </a:r>
                      <a:endParaRPr lang="de-DE" sz="17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b="0" dirty="0">
                          <a:solidFill>
                            <a:schemeClr val="tx1"/>
                          </a:solidFill>
                          <a:latin typeface="+mj-lt"/>
                        </a:rPr>
                        <a:t>2</a:t>
                      </a:r>
                    </a:p>
                  </a:txBody>
                  <a:tcPr marT="36000" anchor="ctr"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2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Dave</a:t>
                      </a:r>
                      <a:endParaRPr lang="de-DE" sz="2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08000" marR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5990031"/>
                  </a:ext>
                </a:extLst>
              </a:tr>
              <a:tr h="928053">
                <a:tc>
                  <a:txBody>
                    <a:bodyPr/>
                    <a:lstStyle/>
                    <a:p>
                      <a:r>
                        <a:rPr lang="de-DE" sz="22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Finanzieren</a:t>
                      </a:r>
                      <a:r>
                        <a:rPr lang="de-DE" sz="2200" b="0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, Family, „Business-Angels“, Crowdfunding</a:t>
                      </a:r>
                      <a:endParaRPr lang="de-DE" sz="22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b="0" dirty="0">
                          <a:solidFill>
                            <a:schemeClr val="tx1"/>
                          </a:solidFill>
                          <a:latin typeface="+mj-lt"/>
                        </a:rPr>
                        <a:t>3</a:t>
                      </a:r>
                    </a:p>
                  </a:txBody>
                  <a:tcPr marT="36000" anchor="ctr"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2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Dave</a:t>
                      </a:r>
                      <a:endParaRPr lang="de-DE" sz="2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08000" marR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7272670"/>
                  </a:ext>
                </a:extLst>
              </a:tr>
              <a:tr h="928053">
                <a:tc>
                  <a:txBody>
                    <a:bodyPr/>
                    <a:lstStyle/>
                    <a:p>
                      <a:r>
                        <a:rPr lang="de-DE" sz="2200" dirty="0" smtClean="0">
                          <a:latin typeface="+mj-lt"/>
                        </a:rPr>
                        <a:t>Wann</a:t>
                      </a:r>
                      <a:r>
                        <a:rPr lang="de-DE" sz="2200" baseline="0" dirty="0" smtClean="0">
                          <a:latin typeface="+mj-lt"/>
                        </a:rPr>
                        <a:t> investiert man?</a:t>
                      </a:r>
                      <a:endParaRPr lang="de-DE" sz="1700" dirty="0"/>
                    </a:p>
                  </a:txBody>
                  <a:tcPr marL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b="0" dirty="0">
                          <a:solidFill>
                            <a:schemeClr val="tx1"/>
                          </a:solidFill>
                          <a:latin typeface="+mj-lt"/>
                        </a:rPr>
                        <a:t>4</a:t>
                      </a:r>
                    </a:p>
                  </a:txBody>
                  <a:tcPr marT="36000" anchor="ctr"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2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Dave</a:t>
                      </a:r>
                      <a:r>
                        <a:rPr lang="de-DE" sz="22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/ Sameer</a:t>
                      </a:r>
                      <a:endParaRPr lang="de-DE" sz="2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08000" marR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1259476"/>
                  </a:ext>
                </a:extLst>
              </a:tr>
              <a:tr h="928053">
                <a:tc>
                  <a:txBody>
                    <a:bodyPr/>
                    <a:lstStyle/>
                    <a:p>
                      <a:r>
                        <a:rPr lang="de-DE" sz="2200" dirty="0" err="1" smtClean="0">
                          <a:latin typeface="+mj-lt"/>
                        </a:rPr>
                        <a:t>Sameer‘s</a:t>
                      </a:r>
                      <a:r>
                        <a:rPr lang="de-DE" sz="2200" dirty="0" smtClean="0">
                          <a:latin typeface="+mj-lt"/>
                        </a:rPr>
                        <a:t> </a:t>
                      </a:r>
                      <a:r>
                        <a:rPr lang="de-DE" sz="2200" dirty="0" err="1" smtClean="0">
                          <a:latin typeface="+mj-lt"/>
                        </a:rPr>
                        <a:t>story</a:t>
                      </a:r>
                      <a:r>
                        <a:rPr lang="de-DE" sz="2200" dirty="0" smtClean="0">
                          <a:latin typeface="+mj-lt"/>
                        </a:rPr>
                        <a:t>, und Stories von Start-Ups in Köln</a:t>
                      </a:r>
                      <a:endParaRPr lang="de-DE" sz="2200" dirty="0">
                        <a:latin typeface="+mj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700" dirty="0"/>
                    </a:p>
                  </a:txBody>
                  <a:tcPr marL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b="0" dirty="0">
                          <a:solidFill>
                            <a:schemeClr val="tx1"/>
                          </a:solidFill>
                          <a:latin typeface="+mj-lt"/>
                        </a:rPr>
                        <a:t>5</a:t>
                      </a:r>
                    </a:p>
                  </a:txBody>
                  <a:tcPr marT="36000" anchor="ctr"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2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Sameer</a:t>
                      </a:r>
                      <a:endParaRPr lang="de-DE" sz="2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08000" marR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5240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746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F81323-496B-3A48-A9F0-D469566746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559050"/>
            <a:ext cx="3486413" cy="594000"/>
          </a:xfrm>
        </p:spPr>
        <p:txBody>
          <a:bodyPr/>
          <a:lstStyle/>
          <a:p>
            <a:r>
              <a:rPr lang="de-DE" dirty="0" smtClean="0"/>
              <a:t>Idee </a:t>
            </a:r>
            <a:r>
              <a:rPr lang="de-DE" dirty="0" err="1" smtClean="0"/>
              <a:t>findung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055937D-7F49-1B44-A936-2F8A3EEB183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3217074"/>
            <a:ext cx="2790709" cy="594000"/>
          </a:xfrm>
        </p:spPr>
        <p:txBody>
          <a:bodyPr/>
          <a:lstStyle/>
          <a:p>
            <a:r>
              <a:rPr lang="de-DE" dirty="0" smtClean="0"/>
              <a:t>Problem?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A8F1443-C141-164D-94A9-0B2F916AC71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221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C6F5565-9223-8C47-ABD1-6E6F670FB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AA61E-7AEC-D342-8104-4DFD59E7350E}" type="datetime1">
              <a:rPr lang="de-DE" smtClean="0"/>
              <a:t>26.10.2021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0FB8503-49D5-A647-A36F-04A00D4EC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Fußzeile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768083E-91C9-4F4E-8409-925924793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8A61-2AC7-4B0E-B80F-DDADD701BB40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D1122BF-93E9-6946-8FC2-9E20BBC4DF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 sz="2400" dirty="0" smtClean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0B09A494-C4F6-F64A-A8C8-85C493541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06" y="438667"/>
            <a:ext cx="8483496" cy="830997"/>
          </a:xfrm>
        </p:spPr>
        <p:txBody>
          <a:bodyPr/>
          <a:lstStyle/>
          <a:p>
            <a:r>
              <a:rPr lang="de-DE" cap="none" dirty="0" smtClean="0"/>
              <a:t>Problem – Lösung?</a:t>
            </a:r>
            <a:endParaRPr lang="de-DE" cap="none" dirty="0"/>
          </a:p>
        </p:txBody>
      </p:sp>
      <p:pic>
        <p:nvPicPr>
          <p:cNvPr id="16" name="Bildplatzhalter 12" descr="Ein Bild, das Mann, Person, tragen, Unschärfe enthält.&#10;&#10;Automatisch generierte Beschreibung">
            <a:extLst>
              <a:ext uri="{FF2B5EF4-FFF2-40B4-BE49-F238E27FC236}">
                <a16:creationId xmlns:a16="http://schemas.microsoft.com/office/drawing/2014/main" id="{851EBD6A-1D5C-114C-9CB9-68BFFD9DB3F2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" r="4031"/>
          <a:stretch/>
        </p:blipFill>
        <p:spPr>
          <a:xfrm>
            <a:off x="8904288" y="3793173"/>
            <a:ext cx="2867026" cy="2074228"/>
          </a:xfrm>
        </p:spPr>
      </p:pic>
      <p:pic>
        <p:nvPicPr>
          <p:cNvPr id="15" name="Bildplatzhalter 10" descr="Ein Bild, das Text, draußen, stehend, Graffiti enthält.&#10;&#10;Automatisch generierte Beschreibung">
            <a:extLst>
              <a:ext uri="{FF2B5EF4-FFF2-40B4-BE49-F238E27FC236}">
                <a16:creationId xmlns:a16="http://schemas.microsoft.com/office/drawing/2014/main" id="{AEDA0E08-08B9-4545-A53D-0675DEF565F7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4" b="2544"/>
          <a:stretch/>
        </p:blipFill>
        <p:spPr>
          <a:xfrm>
            <a:off x="8904288" y="1592263"/>
            <a:ext cx="2867026" cy="2074228"/>
          </a:xfrm>
        </p:spPr>
      </p:pic>
    </p:spTree>
    <p:extLst>
      <p:ext uri="{BB962C8B-B14F-4D97-AF65-F5344CB8AC3E}">
        <p14:creationId xmlns:p14="http://schemas.microsoft.com/office/powerpoint/2010/main" val="45324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C6F5565-9223-8C47-ABD1-6E6F670FB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AA61E-7AEC-D342-8104-4DFD59E7350E}" type="datetime1">
              <a:rPr lang="de-DE" smtClean="0"/>
              <a:t>26.10.2021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0FB8503-49D5-A647-A36F-04A00D4EC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Fußzeile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768083E-91C9-4F4E-8409-925924793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8A61-2AC7-4B0E-B80F-DDADD701BB40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D1122BF-93E9-6946-8FC2-9E20BBC4DF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 sz="2400" dirty="0" smtClean="0"/>
          </a:p>
          <a:p>
            <a:pPr marL="0" indent="0">
              <a:buNone/>
            </a:pPr>
            <a:r>
              <a:rPr lang="de-DE" sz="2400" dirty="0" smtClean="0"/>
              <a:t>Most Expensive Car </a:t>
            </a:r>
            <a:r>
              <a:rPr lang="de-DE" sz="2400" dirty="0" err="1" smtClean="0"/>
              <a:t>Wash</a:t>
            </a:r>
            <a:r>
              <a:rPr lang="de-DE" sz="2400" dirty="0" smtClean="0"/>
              <a:t>?</a:t>
            </a:r>
          </a:p>
          <a:p>
            <a:pPr marL="0" indent="0">
              <a:buNone/>
            </a:pPr>
            <a:endParaRPr lang="de-DE" sz="2400" dirty="0"/>
          </a:p>
          <a:p>
            <a:pPr marL="0" indent="0">
              <a:buNone/>
            </a:pPr>
            <a:endParaRPr lang="de-DE" sz="2400" dirty="0" smtClean="0"/>
          </a:p>
          <a:p>
            <a:pPr marL="0" indent="0">
              <a:buNone/>
            </a:pPr>
            <a:endParaRPr lang="de-DE" sz="2400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0B09A494-C4F6-F64A-A8C8-85C493541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06" y="438667"/>
            <a:ext cx="8483496" cy="830997"/>
          </a:xfrm>
        </p:spPr>
        <p:txBody>
          <a:bodyPr/>
          <a:lstStyle/>
          <a:p>
            <a:r>
              <a:rPr lang="de-DE" cap="none" dirty="0" smtClean="0"/>
              <a:t>Problem – Lösung?</a:t>
            </a:r>
            <a:endParaRPr lang="de-DE" cap="none" dirty="0"/>
          </a:p>
        </p:txBody>
      </p:sp>
      <p:pic>
        <p:nvPicPr>
          <p:cNvPr id="16" name="Bildplatzhalter 12" descr="Ein Bild, das Mann, Person, tragen, Unschärfe enthält.&#10;&#10;Automatisch generierte Beschreibung">
            <a:extLst>
              <a:ext uri="{FF2B5EF4-FFF2-40B4-BE49-F238E27FC236}">
                <a16:creationId xmlns:a16="http://schemas.microsoft.com/office/drawing/2014/main" id="{851EBD6A-1D5C-114C-9CB9-68BFFD9DB3F2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" r="4031"/>
          <a:stretch/>
        </p:blipFill>
        <p:spPr>
          <a:xfrm>
            <a:off x="8904288" y="3793173"/>
            <a:ext cx="2867026" cy="2074228"/>
          </a:xfrm>
        </p:spPr>
      </p:pic>
      <p:pic>
        <p:nvPicPr>
          <p:cNvPr id="15" name="Bildplatzhalter 10" descr="Ein Bild, das Text, draußen, stehend, Graffiti enthält.&#10;&#10;Automatisch generierte Beschreibung">
            <a:extLst>
              <a:ext uri="{FF2B5EF4-FFF2-40B4-BE49-F238E27FC236}">
                <a16:creationId xmlns:a16="http://schemas.microsoft.com/office/drawing/2014/main" id="{AEDA0E08-08B9-4545-A53D-0675DEF565F7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4" b="2544"/>
          <a:stretch/>
        </p:blipFill>
        <p:spPr>
          <a:xfrm>
            <a:off x="8904288" y="1592263"/>
            <a:ext cx="2867026" cy="2074228"/>
          </a:xfrm>
        </p:spPr>
      </p:pic>
    </p:spTree>
    <p:extLst>
      <p:ext uri="{BB962C8B-B14F-4D97-AF65-F5344CB8AC3E}">
        <p14:creationId xmlns:p14="http://schemas.microsoft.com/office/powerpoint/2010/main" val="298988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C6F5565-9223-8C47-ABD1-6E6F670FB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AA61E-7AEC-D342-8104-4DFD59E7350E}" type="datetime1">
              <a:rPr lang="de-DE" smtClean="0"/>
              <a:t>26.10.2021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0FB8503-49D5-A647-A36F-04A00D4EC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Fußzeile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768083E-91C9-4F4E-8409-925924793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8A61-2AC7-4B0E-B80F-DDADD701BB40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D1122BF-93E9-6946-8FC2-9E20BBC4DF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 sz="2400" dirty="0" smtClean="0"/>
          </a:p>
          <a:p>
            <a:pPr marL="0" indent="0">
              <a:buNone/>
            </a:pPr>
            <a:r>
              <a:rPr lang="de-DE" sz="2400" dirty="0" smtClean="0"/>
              <a:t>Most Expensive Car </a:t>
            </a:r>
            <a:r>
              <a:rPr lang="de-DE" sz="2400" dirty="0" err="1" smtClean="0"/>
              <a:t>Wash</a:t>
            </a:r>
            <a:r>
              <a:rPr lang="de-DE" sz="2400" dirty="0" smtClean="0"/>
              <a:t>?</a:t>
            </a:r>
          </a:p>
          <a:p>
            <a:pPr marL="0" indent="0">
              <a:buNone/>
            </a:pPr>
            <a:endParaRPr lang="de-DE" sz="2400" dirty="0"/>
          </a:p>
          <a:p>
            <a:pPr marL="0" indent="0">
              <a:buNone/>
            </a:pPr>
            <a:endParaRPr lang="de-DE" sz="2400" dirty="0" smtClean="0"/>
          </a:p>
          <a:p>
            <a:pPr marL="0" indent="0">
              <a:buNone/>
            </a:pPr>
            <a:endParaRPr lang="de-DE" sz="2400" dirty="0"/>
          </a:p>
          <a:p>
            <a:pPr marL="0" indent="0">
              <a:buNone/>
            </a:pPr>
            <a:r>
              <a:rPr lang="de-DE" sz="2400" dirty="0" smtClean="0"/>
              <a:t>Most Expensive Dog Hotel / „Hunde Pension“?</a:t>
            </a:r>
          </a:p>
          <a:p>
            <a:pPr marL="0" indent="0">
              <a:buNone/>
            </a:pPr>
            <a:endParaRPr lang="de-DE" sz="2400" dirty="0" smtClean="0"/>
          </a:p>
          <a:p>
            <a:pPr marL="0" indent="0">
              <a:buNone/>
            </a:pPr>
            <a:endParaRPr lang="de-DE" sz="2400" dirty="0"/>
          </a:p>
          <a:p>
            <a:pPr marL="0" indent="0">
              <a:buNone/>
            </a:pPr>
            <a:endParaRPr lang="de-DE" sz="2400" dirty="0" smtClean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0B09A494-C4F6-F64A-A8C8-85C493541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06" y="438667"/>
            <a:ext cx="8483496" cy="830997"/>
          </a:xfrm>
        </p:spPr>
        <p:txBody>
          <a:bodyPr/>
          <a:lstStyle/>
          <a:p>
            <a:r>
              <a:rPr lang="de-DE" cap="none" dirty="0" smtClean="0"/>
              <a:t>Problem – Lösung?</a:t>
            </a:r>
            <a:endParaRPr lang="de-DE" cap="none" dirty="0"/>
          </a:p>
        </p:txBody>
      </p:sp>
      <p:pic>
        <p:nvPicPr>
          <p:cNvPr id="16" name="Bildplatzhalter 12" descr="Ein Bild, das Mann, Person, tragen, Unschärfe enthält.&#10;&#10;Automatisch generierte Beschreibung">
            <a:extLst>
              <a:ext uri="{FF2B5EF4-FFF2-40B4-BE49-F238E27FC236}">
                <a16:creationId xmlns:a16="http://schemas.microsoft.com/office/drawing/2014/main" id="{851EBD6A-1D5C-114C-9CB9-68BFFD9DB3F2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" r="4031"/>
          <a:stretch/>
        </p:blipFill>
        <p:spPr>
          <a:xfrm>
            <a:off x="8904288" y="3793173"/>
            <a:ext cx="2867026" cy="2074228"/>
          </a:xfrm>
        </p:spPr>
      </p:pic>
      <p:pic>
        <p:nvPicPr>
          <p:cNvPr id="15" name="Bildplatzhalter 10" descr="Ein Bild, das Text, draußen, stehend, Graffiti enthält.&#10;&#10;Automatisch generierte Beschreibung">
            <a:extLst>
              <a:ext uri="{FF2B5EF4-FFF2-40B4-BE49-F238E27FC236}">
                <a16:creationId xmlns:a16="http://schemas.microsoft.com/office/drawing/2014/main" id="{AEDA0E08-08B9-4545-A53D-0675DEF565F7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4" b="2544"/>
          <a:stretch/>
        </p:blipFill>
        <p:spPr>
          <a:xfrm>
            <a:off x="8904288" y="1592263"/>
            <a:ext cx="2867026" cy="2074228"/>
          </a:xfrm>
        </p:spPr>
      </p:pic>
    </p:spTree>
    <p:extLst>
      <p:ext uri="{BB962C8B-B14F-4D97-AF65-F5344CB8AC3E}">
        <p14:creationId xmlns:p14="http://schemas.microsoft.com/office/powerpoint/2010/main" val="69281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C6F5565-9223-8C47-ABD1-6E6F670FB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AA61E-7AEC-D342-8104-4DFD59E7350E}" type="datetime1">
              <a:rPr lang="de-DE" smtClean="0"/>
              <a:t>26.10.2021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0FB8503-49D5-A647-A36F-04A00D4EC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Fußzeile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768083E-91C9-4F4E-8409-925924793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8A61-2AC7-4B0E-B80F-DDADD701BB40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D1122BF-93E9-6946-8FC2-9E20BBC4DF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 sz="2400" dirty="0" smtClean="0"/>
          </a:p>
          <a:p>
            <a:pPr marL="0" indent="0">
              <a:buNone/>
            </a:pPr>
            <a:r>
              <a:rPr lang="de-DE" sz="2400" dirty="0" smtClean="0"/>
              <a:t>Most Expensive Car </a:t>
            </a:r>
            <a:r>
              <a:rPr lang="de-DE" sz="2400" dirty="0" err="1" smtClean="0"/>
              <a:t>Wash</a:t>
            </a:r>
            <a:r>
              <a:rPr lang="de-DE" sz="2400" dirty="0" smtClean="0"/>
              <a:t>?</a:t>
            </a:r>
          </a:p>
          <a:p>
            <a:pPr marL="0" indent="0">
              <a:buNone/>
            </a:pPr>
            <a:endParaRPr lang="de-DE" sz="2400" dirty="0"/>
          </a:p>
          <a:p>
            <a:pPr marL="0" indent="0">
              <a:buNone/>
            </a:pPr>
            <a:endParaRPr lang="de-DE" sz="2400" dirty="0" smtClean="0"/>
          </a:p>
          <a:p>
            <a:pPr marL="0" indent="0">
              <a:buNone/>
            </a:pPr>
            <a:endParaRPr lang="de-DE" sz="2400" dirty="0"/>
          </a:p>
          <a:p>
            <a:pPr marL="0" indent="0">
              <a:buNone/>
            </a:pPr>
            <a:r>
              <a:rPr lang="de-DE" sz="2400" dirty="0" smtClean="0"/>
              <a:t>Most Expensive Dog Hotel / „Hunde Pension“?</a:t>
            </a:r>
          </a:p>
          <a:p>
            <a:pPr marL="0" indent="0">
              <a:buNone/>
            </a:pPr>
            <a:endParaRPr lang="de-DE" sz="2400" dirty="0" smtClean="0"/>
          </a:p>
          <a:p>
            <a:pPr marL="0" indent="0">
              <a:buNone/>
            </a:pPr>
            <a:endParaRPr lang="de-DE" sz="2400" dirty="0"/>
          </a:p>
          <a:p>
            <a:pPr marL="0" indent="0">
              <a:buNone/>
            </a:pPr>
            <a:endParaRPr lang="de-DE" sz="2400" dirty="0" smtClean="0"/>
          </a:p>
          <a:p>
            <a:pPr marL="0" indent="0">
              <a:buNone/>
            </a:pPr>
            <a:r>
              <a:rPr lang="de-DE" sz="2400" dirty="0" smtClean="0"/>
              <a:t>Most Expensive </a:t>
            </a:r>
            <a:r>
              <a:rPr lang="de-DE" sz="2400" dirty="0" err="1" smtClean="0"/>
              <a:t>Haircut</a:t>
            </a:r>
            <a:r>
              <a:rPr lang="de-DE" sz="2400" dirty="0" smtClean="0"/>
              <a:t> / </a:t>
            </a:r>
            <a:r>
              <a:rPr lang="de-DE" sz="2400" dirty="0" err="1" smtClean="0"/>
              <a:t>Hairstyle</a:t>
            </a:r>
            <a:r>
              <a:rPr lang="de-DE" sz="2400" dirty="0" smtClean="0"/>
              <a:t>?</a:t>
            </a:r>
            <a:endParaRPr lang="de-DE" sz="2400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0B09A494-C4F6-F64A-A8C8-85C493541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06" y="438667"/>
            <a:ext cx="8483496" cy="830997"/>
          </a:xfrm>
        </p:spPr>
        <p:txBody>
          <a:bodyPr/>
          <a:lstStyle/>
          <a:p>
            <a:r>
              <a:rPr lang="de-DE" cap="none" dirty="0" smtClean="0"/>
              <a:t>Problem – Lösung?</a:t>
            </a:r>
            <a:endParaRPr lang="de-DE" cap="none" dirty="0"/>
          </a:p>
        </p:txBody>
      </p:sp>
      <p:pic>
        <p:nvPicPr>
          <p:cNvPr id="16" name="Bildplatzhalter 12" descr="Ein Bild, das Mann, Person, tragen, Unschärfe enthält.&#10;&#10;Automatisch generierte Beschreibung">
            <a:extLst>
              <a:ext uri="{FF2B5EF4-FFF2-40B4-BE49-F238E27FC236}">
                <a16:creationId xmlns:a16="http://schemas.microsoft.com/office/drawing/2014/main" id="{851EBD6A-1D5C-114C-9CB9-68BFFD9DB3F2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" r="4031"/>
          <a:stretch/>
        </p:blipFill>
        <p:spPr>
          <a:xfrm>
            <a:off x="8904288" y="3793173"/>
            <a:ext cx="2867026" cy="2074228"/>
          </a:xfrm>
        </p:spPr>
      </p:pic>
      <p:pic>
        <p:nvPicPr>
          <p:cNvPr id="15" name="Bildplatzhalter 10" descr="Ein Bild, das Text, draußen, stehend, Graffiti enthält.&#10;&#10;Automatisch generierte Beschreibung">
            <a:extLst>
              <a:ext uri="{FF2B5EF4-FFF2-40B4-BE49-F238E27FC236}">
                <a16:creationId xmlns:a16="http://schemas.microsoft.com/office/drawing/2014/main" id="{AEDA0E08-08B9-4545-A53D-0675DEF565F7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4" b="2544"/>
          <a:stretch/>
        </p:blipFill>
        <p:spPr>
          <a:xfrm>
            <a:off x="8904288" y="1592263"/>
            <a:ext cx="2867026" cy="2074228"/>
          </a:xfrm>
        </p:spPr>
      </p:pic>
    </p:spTree>
    <p:extLst>
      <p:ext uri="{BB962C8B-B14F-4D97-AF65-F5344CB8AC3E}">
        <p14:creationId xmlns:p14="http://schemas.microsoft.com/office/powerpoint/2010/main" val="353462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F81323-496B-3A48-A9F0-D469566746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559050"/>
            <a:ext cx="4720725" cy="572840"/>
          </a:xfrm>
        </p:spPr>
        <p:txBody>
          <a:bodyPr/>
          <a:lstStyle/>
          <a:p>
            <a:r>
              <a:rPr lang="de-DE" dirty="0" smtClean="0"/>
              <a:t>Start-up </a:t>
            </a:r>
            <a:r>
              <a:rPr lang="de-DE" dirty="0" err="1" smtClean="0"/>
              <a:t>Scale</a:t>
            </a:r>
            <a:r>
              <a:rPr lang="de-DE" dirty="0" smtClean="0"/>
              <a:t> </a:t>
            </a:r>
            <a:r>
              <a:rPr lang="de-DE" dirty="0" err="1" smtClean="0"/>
              <a:t>Up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055937D-7F49-1B44-A936-2F8A3EEB183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3217074"/>
            <a:ext cx="2868616" cy="594000"/>
          </a:xfrm>
        </p:spPr>
        <p:txBody>
          <a:bodyPr/>
          <a:lstStyle/>
          <a:p>
            <a:r>
              <a:rPr lang="de-DE" dirty="0" err="1" smtClean="0"/>
              <a:t>finanzen</a:t>
            </a:r>
            <a:r>
              <a:rPr lang="de-DE" dirty="0" smtClean="0"/>
              <a:t>?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A8F1443-C141-164D-94A9-0B2F916AC71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7486" y="0"/>
            <a:ext cx="5084599" cy="1677827"/>
          </a:xfrm>
        </p:spPr>
        <p:txBody>
          <a:bodyPr/>
          <a:lstStyle/>
          <a:p>
            <a:r>
              <a:rPr lang="de-DE" dirty="0" smtClean="0"/>
              <a:t>02 / 03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2853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UBH">
  <a:themeElements>
    <a:clrScheme name="IUBH Green">
      <a:dk1>
        <a:srgbClr val="1D1D1F"/>
      </a:dk1>
      <a:lt1>
        <a:srgbClr val="FFFFFF"/>
      </a:lt1>
      <a:dk2>
        <a:srgbClr val="0BF000"/>
      </a:dk2>
      <a:lt2>
        <a:srgbClr val="C2C2C8"/>
      </a:lt2>
      <a:accent1>
        <a:srgbClr val="55FF4D"/>
      </a:accent1>
      <a:accent2>
        <a:srgbClr val="575E62"/>
      </a:accent2>
      <a:accent3>
        <a:srgbClr val="C2C2C8"/>
      </a:accent3>
      <a:accent4>
        <a:srgbClr val="90FF8B"/>
      </a:accent4>
      <a:accent5>
        <a:srgbClr val="AAAEB0"/>
      </a:accent5>
      <a:accent6>
        <a:srgbClr val="E0E0E3"/>
      </a:accent6>
      <a:hlink>
        <a:srgbClr val="575E62"/>
      </a:hlink>
      <a:folHlink>
        <a:srgbClr val="575E62"/>
      </a:folHlink>
    </a:clrScheme>
    <a:fontScheme name="IUBH">
      <a:majorFont>
        <a:latin typeface="Source Sans Pro Bold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>
          <a:solidFill>
            <a:schemeClr val="accent1"/>
          </a:solidFill>
          <a:tailEnd type="none" w="lg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noFill/>
        </a:ln>
      </a:spPr>
      <a:bodyPr wrap="square" lIns="0" tIns="0" rIns="0" bIns="0" rtlCol="0">
        <a:spAutoFit/>
      </a:bodyPr>
      <a:lstStyle>
        <a:defPPr algn="l">
          <a:lnSpc>
            <a:spcPct val="120000"/>
          </a:lnSpc>
          <a:defRPr sz="1700" dirty="0" smtClean="0"/>
        </a:defPPr>
      </a:lstStyle>
    </a:txDef>
  </a:objectDefaults>
  <a:extraClrSchemeLst>
    <a:extraClrScheme>
      <a:clrScheme name="IUBH Green">
        <a:dk1>
          <a:srgbClr val="1D1D1F"/>
        </a:dk1>
        <a:lt1>
          <a:srgbClr val="FFFFFF"/>
        </a:lt1>
        <a:dk2>
          <a:srgbClr val="0BF000"/>
        </a:dk2>
        <a:lt2>
          <a:srgbClr val="C2C2C8"/>
        </a:lt2>
        <a:accent1>
          <a:srgbClr val="55FF4D"/>
        </a:accent1>
        <a:accent2>
          <a:srgbClr val="575E62"/>
        </a:accent2>
        <a:accent3>
          <a:srgbClr val="C2C2C8"/>
        </a:accent3>
        <a:accent4>
          <a:srgbClr val="90FF8B"/>
        </a:accent4>
        <a:accent5>
          <a:srgbClr val="AAAEB0"/>
        </a:accent5>
        <a:accent6>
          <a:srgbClr val="E0E0E3"/>
        </a:accent6>
        <a:hlink>
          <a:srgbClr val="575E62"/>
        </a:hlink>
        <a:folHlink>
          <a:srgbClr val="575E62"/>
        </a:folHlink>
      </a:clrScheme>
    </a:extraClrScheme>
    <a:extraClrScheme>
      <a:clrScheme name="IUBH Pink">
        <a:dk1>
          <a:srgbClr val="1D1D1F"/>
        </a:dk1>
        <a:lt1>
          <a:srgbClr val="FFFFFF"/>
        </a:lt1>
        <a:dk2>
          <a:srgbClr val="E837E4"/>
        </a:dk2>
        <a:lt2>
          <a:srgbClr val="C2C2C8"/>
        </a:lt2>
        <a:accent1>
          <a:srgbClr val="FE4DF9"/>
        </a:accent1>
        <a:accent2>
          <a:srgbClr val="575E62"/>
        </a:accent2>
        <a:accent3>
          <a:srgbClr val="C2C2C8"/>
        </a:accent3>
        <a:accent4>
          <a:srgbClr val="FE8BFB"/>
        </a:accent4>
        <a:accent5>
          <a:srgbClr val="AAAEB0"/>
        </a:accent5>
        <a:accent6>
          <a:srgbClr val="E0E0E3"/>
        </a:accent6>
        <a:hlink>
          <a:srgbClr val="575E62"/>
        </a:hlink>
        <a:folHlink>
          <a:srgbClr val="575E62"/>
        </a:folHlink>
      </a:clrScheme>
    </a:extraClrScheme>
    <a:extraClrScheme>
      <a:clrScheme name="IUBH Red">
        <a:dk1>
          <a:srgbClr val="1D1D1F"/>
        </a:dk1>
        <a:lt1>
          <a:srgbClr val="FFFFFF"/>
        </a:lt1>
        <a:dk2>
          <a:srgbClr val="E63D4B"/>
        </a:dk2>
        <a:lt2>
          <a:srgbClr val="C2C2C8"/>
        </a:lt2>
        <a:accent1>
          <a:srgbClr val="FF4757"/>
        </a:accent1>
        <a:accent2>
          <a:srgbClr val="575E62"/>
        </a:accent2>
        <a:accent3>
          <a:srgbClr val="C2C2C8"/>
        </a:accent3>
        <a:accent4>
          <a:srgbClr val="FF8792"/>
        </a:accent4>
        <a:accent5>
          <a:srgbClr val="AAAEB0"/>
        </a:accent5>
        <a:accent6>
          <a:srgbClr val="E0E0E3"/>
        </a:accent6>
        <a:hlink>
          <a:srgbClr val="575E62"/>
        </a:hlink>
        <a:folHlink>
          <a:srgbClr val="575E62"/>
        </a:folHlink>
      </a:clrScheme>
    </a:extraClrScheme>
    <a:extraClrScheme>
      <a:clrScheme name="IUBH Orange">
        <a:dk1>
          <a:srgbClr val="1D1D1F"/>
        </a:dk1>
        <a:lt1>
          <a:srgbClr val="FFFFFF"/>
        </a:lt1>
        <a:dk2>
          <a:srgbClr val="FF8D00"/>
        </a:dk2>
        <a:lt2>
          <a:srgbClr val="C2C2C8"/>
        </a:lt2>
        <a:accent1>
          <a:srgbClr val="FFA73A"/>
        </a:accent1>
        <a:accent2>
          <a:srgbClr val="575E62"/>
        </a:accent2>
        <a:accent3>
          <a:srgbClr val="C2C2C8"/>
        </a:accent3>
        <a:accent4>
          <a:srgbClr val="FFC67F"/>
        </a:accent4>
        <a:accent5>
          <a:srgbClr val="AAAEB0"/>
        </a:accent5>
        <a:accent6>
          <a:srgbClr val="E0E0E3"/>
        </a:accent6>
        <a:hlink>
          <a:srgbClr val="575E62"/>
        </a:hlink>
        <a:folHlink>
          <a:srgbClr val="575E62"/>
        </a:folHlink>
      </a:clrScheme>
    </a:extraClrScheme>
    <a:extraClrScheme>
      <a:clrScheme name="IUBH Yellow">
        <a:dk1>
          <a:srgbClr val="1D1D1F"/>
        </a:dk1>
        <a:lt1>
          <a:srgbClr val="FFFFFF"/>
        </a:lt1>
        <a:dk2>
          <a:srgbClr val="F0EF00"/>
        </a:dk2>
        <a:lt2>
          <a:srgbClr val="C2C2C8"/>
        </a:lt2>
        <a:accent1>
          <a:srgbClr val="FFFE4E"/>
        </a:accent1>
        <a:accent2>
          <a:srgbClr val="575E62"/>
        </a:accent2>
        <a:accent3>
          <a:srgbClr val="C2C2C8"/>
        </a:accent3>
        <a:accent4>
          <a:srgbClr val="FFFE8C"/>
        </a:accent4>
        <a:accent5>
          <a:srgbClr val="AAAEB0"/>
        </a:accent5>
        <a:accent6>
          <a:srgbClr val="E0E0E3"/>
        </a:accent6>
        <a:hlink>
          <a:srgbClr val="575E62"/>
        </a:hlink>
        <a:folHlink>
          <a:srgbClr val="575E62"/>
        </a:folHlink>
      </a:clrScheme>
    </a:extraClrScheme>
    <a:extraClrScheme>
      <a:clrScheme name="IUBH Blue">
        <a:dk1>
          <a:srgbClr val="1D1D1F"/>
        </a:dk1>
        <a:lt1>
          <a:srgbClr val="FFFFFF"/>
        </a:lt1>
        <a:dk2>
          <a:srgbClr val="00E8ED"/>
        </a:dk2>
        <a:lt2>
          <a:srgbClr val="C2C2C8"/>
        </a:lt2>
        <a:accent1>
          <a:srgbClr val="4DFBFF"/>
        </a:accent1>
        <a:accent2>
          <a:srgbClr val="575E62"/>
        </a:accent2>
        <a:accent3>
          <a:srgbClr val="C2C2C8"/>
        </a:accent3>
        <a:accent4>
          <a:srgbClr val="8BFCFF"/>
        </a:accent4>
        <a:accent5>
          <a:srgbClr val="AAAEB0"/>
        </a:accent5>
        <a:accent6>
          <a:srgbClr val="E0E0E3"/>
        </a:accent6>
        <a:hlink>
          <a:srgbClr val="575E62"/>
        </a:hlink>
        <a:folHlink>
          <a:srgbClr val="575E62"/>
        </a:folHlink>
      </a:clrScheme>
    </a:extraClrScheme>
  </a:extraClrSchemeLst>
  <a:custClrLst>
    <a:custClr name="iu-pink">
      <a:srgbClr val="FE4DF9"/>
    </a:custClr>
    <a:custClr name="iu-pink-dark">
      <a:srgbClr val="E837E4"/>
    </a:custClr>
    <a:custClr name="iu-pink-Regular">
      <a:srgbClr val="FE8BFB"/>
    </a:custClr>
    <a:custClr name="iu-red">
      <a:srgbClr val="FF4757"/>
    </a:custClr>
    <a:custClr name="iu-red-dark">
      <a:srgbClr val="E63D4B"/>
    </a:custClr>
    <a:custClr name="iu-red-Regular">
      <a:srgbClr val="FF8792"/>
    </a:custClr>
    <a:custClr name="iu-orange">
      <a:srgbClr val="FFA73A"/>
    </a:custClr>
    <a:custClr name="iu-orange-dark">
      <a:srgbClr val="FF8D00"/>
    </a:custClr>
    <a:custClr name="iu-orange-Regular">
      <a:srgbClr val="FFC67F"/>
    </a:custClr>
    <a:custClr name="iu-yellow">
      <a:srgbClr val="FFFE4E"/>
    </a:custClr>
    <a:custClr name="iu-yellow-dark">
      <a:srgbClr val="F0EF00"/>
    </a:custClr>
    <a:custClr name="iu-yellow-Regular">
      <a:srgbClr val="FFFE8C"/>
    </a:custClr>
    <a:custClr name="iu-green">
      <a:srgbClr val="55FF4D"/>
    </a:custClr>
    <a:custClr name="iu-green-dark">
      <a:srgbClr val="0BF000"/>
    </a:custClr>
    <a:custClr name="iu-green-Regular">
      <a:srgbClr val="90FF8B"/>
    </a:custClr>
    <a:custClr name="iu-blue">
      <a:srgbClr val="4DFBFF"/>
    </a:custClr>
    <a:custClr name="iu-blue-dark">
      <a:srgbClr val="00E8ED"/>
    </a:custClr>
    <a:custClr name="iu-blue-Regular">
      <a:srgbClr val="8BFCFF"/>
    </a:custClr>
  </a:custClrLst>
  <a:extLst>
    <a:ext uri="{05A4C25C-085E-4340-85A3-A5531E510DB2}">
      <thm15:themeFamily xmlns:thm15="http://schemas.microsoft.com/office/thememl/2012/main" name="46821_PPT_Master_psbrands_iu_DE" id="{ACF2E929-C814-924D-BFB2-10E06647777D}" vid="{655D42E6-AE21-B143-A399-4117B5C3B072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Regular" panose="020F0302020204030204"/>
        <a:ea typeface=""/>
        <a:cs typeface=""/>
        <a:font script="Jpan" typeface="游ゴシック Regular"/>
        <a:font script="Hang" typeface="맑은 고딕"/>
        <a:font script="Hans" typeface="等线 Regular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iu-pink">
      <a:srgbClr val="FE4DF9"/>
    </a:custClr>
    <a:custClr name="iu-pink-dark">
      <a:srgbClr val="E837E4"/>
    </a:custClr>
    <a:custClr name="iu-pink-Regular">
      <a:srgbClr val="FE8BFB"/>
    </a:custClr>
    <a:custClr name="iu-red">
      <a:srgbClr val="FF4757"/>
    </a:custClr>
    <a:custClr name="iu-red-dark">
      <a:srgbClr val="E63D4B"/>
    </a:custClr>
    <a:custClr name="iu-red-Regular">
      <a:srgbClr val="FF8792"/>
    </a:custClr>
    <a:custClr name="iu-orange">
      <a:srgbClr val="FFA73A"/>
    </a:custClr>
    <a:custClr name="iu-orange-dark">
      <a:srgbClr val="FF8D00"/>
    </a:custClr>
    <a:custClr name="iu-orange-Regular">
      <a:srgbClr val="FFC67F"/>
    </a:custClr>
    <a:custClr name="iu-yellow">
      <a:srgbClr val="FFFE4E"/>
    </a:custClr>
    <a:custClr name="iu-yellow-dark">
      <a:srgbClr val="F0EF00"/>
    </a:custClr>
    <a:custClr name="iu-yellow-Regular">
      <a:srgbClr val="FFFE8C"/>
    </a:custClr>
    <a:custClr name="iu-green">
      <a:srgbClr val="55FF4D"/>
    </a:custClr>
    <a:custClr name="iu-green-dark">
      <a:srgbClr val="0BF000"/>
    </a:custClr>
    <a:custClr name="iu-green-Regular">
      <a:srgbClr val="90FF8B"/>
    </a:custClr>
    <a:custClr name="iu-blue">
      <a:srgbClr val="4DFBFF"/>
    </a:custClr>
    <a:custClr name="iu-blue-dark">
      <a:srgbClr val="00E8ED"/>
    </a:custClr>
    <a:custClr name="iu-blue-Regular">
      <a:srgbClr val="8BFCF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6F4F09D5E2AC64BBD5E353DF3A6BD2C" ma:contentTypeVersion="9" ma:contentTypeDescription="Ein neues Dokument erstellen." ma:contentTypeScope="" ma:versionID="ccbfacad4b97377291960bf37d06ec76">
  <xsd:schema xmlns:xsd="http://www.w3.org/2001/XMLSchema" xmlns:xs="http://www.w3.org/2001/XMLSchema" xmlns:p="http://schemas.microsoft.com/office/2006/metadata/properties" xmlns:ns2="6e5a2e6e-96f7-468b-a910-98ce01040199" xmlns:ns3="13ef8ee5-b5e8-4ddf-8486-5109f5fc4ca8" targetNamespace="http://schemas.microsoft.com/office/2006/metadata/properties" ma:root="true" ma:fieldsID="38be55f3d99007718a84090762da9541" ns2:_="" ns3:_="">
    <xsd:import namespace="6e5a2e6e-96f7-468b-a910-98ce01040199"/>
    <xsd:import namespace="13ef8ee5-b5e8-4ddf-8486-5109f5fc4ca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5a2e6e-96f7-468b-a910-98ce010401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ef8ee5-b5e8-4ddf-8486-5109f5fc4ca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652D68B-0708-4E50-9281-330507CC2E7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99CF73F-0712-4767-8D8D-5F28BFCBEBA8}">
  <ds:schemaRefs>
    <ds:schemaRef ds:uri="6e5a2e6e-96f7-468b-a910-98ce01040199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13ef8ee5-b5e8-4ddf-8486-5109f5fc4ca8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DD8FA69-3177-4041-A617-B11B3A200C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5a2e6e-96f7-468b-a910-98ce01040199"/>
    <ds:schemaRef ds:uri="13ef8ee5-b5e8-4ddf-8486-5109f5fc4ca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Vorlage_IU_PPT_DE</Template>
  <TotalTime>0</TotalTime>
  <Words>285</Words>
  <Application>Microsoft Office PowerPoint</Application>
  <PresentationFormat>Widescreen</PresentationFormat>
  <Paragraphs>126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Wingdings</vt:lpstr>
      <vt:lpstr>Source Sans Pro Bold</vt:lpstr>
      <vt:lpstr>Symbol</vt:lpstr>
      <vt:lpstr>Source Sans Pro</vt:lpstr>
      <vt:lpstr>Source Serif Pro</vt:lpstr>
      <vt:lpstr>Calibri</vt:lpstr>
      <vt:lpstr>Arial</vt:lpstr>
      <vt:lpstr>IUBH</vt:lpstr>
      <vt:lpstr>Von der Idee- zu finanzen</vt:lpstr>
      <vt:lpstr>Founding</vt:lpstr>
      <vt:lpstr>Agenda </vt:lpstr>
      <vt:lpstr>Idee findung</vt:lpstr>
      <vt:lpstr>Problem – Lösung?</vt:lpstr>
      <vt:lpstr>Problem – Lösung?</vt:lpstr>
      <vt:lpstr>Problem – Lösung?</vt:lpstr>
      <vt:lpstr>Problem – Lösung?</vt:lpstr>
      <vt:lpstr>Start-up Scale Up</vt:lpstr>
      <vt:lpstr>3.0 Finanzen</vt:lpstr>
      <vt:lpstr>3.0 Finanzen</vt:lpstr>
      <vt:lpstr>3.0 Finanzen</vt:lpstr>
      <vt:lpstr>3.0 Finanzen</vt:lpstr>
      <vt:lpstr>Wann sagt ein Investor ja?</vt:lpstr>
      <vt:lpstr>Know your audience and tell the story Problem- Solution- WIFM</vt:lpstr>
      <vt:lpstr>Know your audience and tell the story Problem- Solution- WIiFM*    *What‘s in it for me</vt:lpstr>
      <vt:lpstr>Gründen, Start-up, Scale-up, Venture</vt:lpstr>
      <vt:lpstr>A start-up, Scale-up, Founding Story</vt:lpstr>
      <vt:lpstr>Danke</vt:lpstr>
    </vt:vector>
  </TitlesOfParts>
  <Company>Career Partner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Rempel, Dr. David</dc:creator>
  <cp:lastModifiedBy>Rempel, Dr. David</cp:lastModifiedBy>
  <cp:revision>10</cp:revision>
  <dcterms:created xsi:type="dcterms:W3CDTF">2021-03-25T09:31:16Z</dcterms:created>
  <dcterms:modified xsi:type="dcterms:W3CDTF">2021-10-26T09:33:06Z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0x010100C6F4F09D5E2AC64BBD5E353DF3A6BD2C</vt:lpwstr>
  </property>
</Properties>
</file>